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709" r:id="rId6"/>
  </p:sldMasterIdLst>
  <p:notesMasterIdLst>
    <p:notesMasterId r:id="rId27"/>
  </p:notesMasterIdLst>
  <p:handoutMasterIdLst>
    <p:handoutMasterId r:id="rId28"/>
  </p:handout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9144000" cy="6858000" type="screen4x3"/>
  <p:notesSz cx="6858000" cy="9144000"/>
  <p:defaultTextStyle>
    <a:defPPr>
      <a:defRPr lang="en-GB"/>
    </a:defPPr>
    <a:lvl1pPr algn="ctr" defTabSz="457200" rtl="0" fontAlgn="base">
      <a:spcBef>
        <a:spcPct val="0"/>
      </a:spcBef>
      <a:spcAft>
        <a:spcPct val="0"/>
      </a:spcAft>
      <a:buClr>
        <a:srgbClr val="000000"/>
      </a:buClr>
      <a:buSzPct val="100000"/>
      <a:buFont typeface="Times New Roman" charset="0"/>
      <a:defRPr sz="2400" b="1" kern="1200">
        <a:solidFill>
          <a:schemeClr val="bg1"/>
        </a:solidFill>
        <a:latin typeface="Arial" charset="0"/>
        <a:ea typeface="ＭＳ Ｐゴシック" charset="0"/>
        <a:cs typeface="MS Gothic" charset="0"/>
      </a:defRPr>
    </a:lvl1pPr>
    <a:lvl2pPr marL="742950" indent="-285750" algn="ctr" defTabSz="457200" rtl="0" fontAlgn="base">
      <a:spcBef>
        <a:spcPct val="0"/>
      </a:spcBef>
      <a:spcAft>
        <a:spcPct val="0"/>
      </a:spcAft>
      <a:buClr>
        <a:srgbClr val="000000"/>
      </a:buClr>
      <a:buSzPct val="100000"/>
      <a:buFont typeface="Times New Roman" charset="0"/>
      <a:defRPr sz="2400" b="1" kern="1200">
        <a:solidFill>
          <a:schemeClr val="bg1"/>
        </a:solidFill>
        <a:latin typeface="Arial" charset="0"/>
        <a:ea typeface="ＭＳ Ｐゴシック" charset="0"/>
        <a:cs typeface="MS Gothic" charset="0"/>
      </a:defRPr>
    </a:lvl2pPr>
    <a:lvl3pPr marL="1143000" indent="-228600" algn="ctr" defTabSz="457200" rtl="0" fontAlgn="base">
      <a:spcBef>
        <a:spcPct val="0"/>
      </a:spcBef>
      <a:spcAft>
        <a:spcPct val="0"/>
      </a:spcAft>
      <a:buClr>
        <a:srgbClr val="000000"/>
      </a:buClr>
      <a:buSzPct val="100000"/>
      <a:buFont typeface="Times New Roman" charset="0"/>
      <a:defRPr sz="2400" b="1" kern="1200">
        <a:solidFill>
          <a:schemeClr val="bg1"/>
        </a:solidFill>
        <a:latin typeface="Arial" charset="0"/>
        <a:ea typeface="ＭＳ Ｐゴシック" charset="0"/>
        <a:cs typeface="MS Gothic" charset="0"/>
      </a:defRPr>
    </a:lvl3pPr>
    <a:lvl4pPr marL="1600200" indent="-228600" algn="ctr" defTabSz="457200" rtl="0" fontAlgn="base">
      <a:spcBef>
        <a:spcPct val="0"/>
      </a:spcBef>
      <a:spcAft>
        <a:spcPct val="0"/>
      </a:spcAft>
      <a:buClr>
        <a:srgbClr val="000000"/>
      </a:buClr>
      <a:buSzPct val="100000"/>
      <a:buFont typeface="Times New Roman" charset="0"/>
      <a:defRPr sz="2400" b="1" kern="1200">
        <a:solidFill>
          <a:schemeClr val="bg1"/>
        </a:solidFill>
        <a:latin typeface="Arial" charset="0"/>
        <a:ea typeface="ＭＳ Ｐゴシック" charset="0"/>
        <a:cs typeface="MS Gothic" charset="0"/>
      </a:defRPr>
    </a:lvl4pPr>
    <a:lvl5pPr marL="2057400" indent="-228600" algn="ctr" defTabSz="457200" rtl="0" fontAlgn="base">
      <a:spcBef>
        <a:spcPct val="0"/>
      </a:spcBef>
      <a:spcAft>
        <a:spcPct val="0"/>
      </a:spcAft>
      <a:buClr>
        <a:srgbClr val="000000"/>
      </a:buClr>
      <a:buSzPct val="100000"/>
      <a:buFont typeface="Times New Roman" charset="0"/>
      <a:defRPr sz="2400" b="1" kern="1200">
        <a:solidFill>
          <a:schemeClr val="bg1"/>
        </a:solidFill>
        <a:latin typeface="Arial" charset="0"/>
        <a:ea typeface="ＭＳ Ｐゴシック" charset="0"/>
        <a:cs typeface="MS Gothic" charset="0"/>
      </a:defRPr>
    </a:lvl5pPr>
    <a:lvl6pPr marL="2286000" algn="l" defTabSz="457200" rtl="0" eaLnBrk="1" latinLnBrk="0" hangingPunct="1">
      <a:defRPr sz="2400" b="1" kern="1200">
        <a:solidFill>
          <a:schemeClr val="bg1"/>
        </a:solidFill>
        <a:latin typeface="Arial" charset="0"/>
        <a:ea typeface="ＭＳ Ｐゴシック" charset="0"/>
        <a:cs typeface="MS Gothic" charset="0"/>
      </a:defRPr>
    </a:lvl6pPr>
    <a:lvl7pPr marL="2743200" algn="l" defTabSz="457200" rtl="0" eaLnBrk="1" latinLnBrk="0" hangingPunct="1">
      <a:defRPr sz="2400" b="1" kern="1200">
        <a:solidFill>
          <a:schemeClr val="bg1"/>
        </a:solidFill>
        <a:latin typeface="Arial" charset="0"/>
        <a:ea typeface="ＭＳ Ｐゴシック" charset="0"/>
        <a:cs typeface="MS Gothic" charset="0"/>
      </a:defRPr>
    </a:lvl7pPr>
    <a:lvl8pPr marL="3200400" algn="l" defTabSz="457200" rtl="0" eaLnBrk="1" latinLnBrk="0" hangingPunct="1">
      <a:defRPr sz="2400" b="1" kern="1200">
        <a:solidFill>
          <a:schemeClr val="bg1"/>
        </a:solidFill>
        <a:latin typeface="Arial" charset="0"/>
        <a:ea typeface="ＭＳ Ｐゴシック" charset="0"/>
        <a:cs typeface="MS Gothic" charset="0"/>
      </a:defRPr>
    </a:lvl8pPr>
    <a:lvl9pPr marL="3657600" algn="l" defTabSz="457200" rtl="0" eaLnBrk="1" latinLnBrk="0" hangingPunct="1">
      <a:defRPr sz="2400" b="1" kern="1200">
        <a:solidFill>
          <a:schemeClr val="bg1"/>
        </a:solidFill>
        <a:latin typeface="Arial" charset="0"/>
        <a:ea typeface="ＭＳ Ｐゴシック" charset="0"/>
        <a:cs typeface="MS 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2120"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200"/>
            </a:lvl1pPr>
          </a:lstStyle>
          <a:p>
            <a:endParaRPr lang="en-US"/>
          </a:p>
        </p:txBody>
      </p:sp>
      <p:sp>
        <p:nvSpPr>
          <p:cNvPr id="10137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06F803A6-5EB3-4D43-A82F-02CE82FE8A5B}" type="datetimeFigureOut">
              <a:rPr lang="en-US"/>
              <a:pPr/>
              <a:t>13/2/16</a:t>
            </a:fld>
            <a:endParaRPr lang="en-US"/>
          </a:p>
        </p:txBody>
      </p:sp>
      <p:sp>
        <p:nvSpPr>
          <p:cNvPr id="10138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0" hangingPunct="0">
              <a:defRPr sz="1200"/>
            </a:lvl1pPr>
          </a:lstStyle>
          <a:p>
            <a:endParaRPr lang="en-US"/>
          </a:p>
        </p:txBody>
      </p:sp>
      <p:sp>
        <p:nvSpPr>
          <p:cNvPr id="10138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D64ED81B-A75A-5643-B124-108767D4A72D}" type="slidenum">
              <a:rPr lang="en-US"/>
              <a:pPr/>
              <a:t>‹#›</a:t>
            </a:fld>
            <a:endParaRPr lang="en-US"/>
          </a:p>
        </p:txBody>
      </p:sp>
    </p:spTree>
    <p:extLst>
      <p:ext uri="{BB962C8B-B14F-4D97-AF65-F5344CB8AC3E}">
        <p14:creationId xmlns:p14="http://schemas.microsoft.com/office/powerpoint/2010/main" val="549423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0" y="0"/>
            <a:ext cx="6858000" cy="9144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n-US">
              <a:ea typeface="+mn-ea"/>
              <a:cs typeface="+mn-cs"/>
            </a:endParaRPr>
          </a:p>
        </p:txBody>
      </p:sp>
      <p:sp>
        <p:nvSpPr>
          <p:cNvPr id="6146"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6147" name="Text Box 3"/>
          <p:cNvSpPr txBox="1">
            <a:spLocks noChangeArrowheads="1"/>
          </p:cNvSpPr>
          <p:nvPr/>
        </p:nvSpPr>
        <p:spPr bwMode="auto">
          <a:xfrm>
            <a:off x="0" y="0"/>
            <a:ext cx="2971800" cy="460375"/>
          </a:xfrm>
          <a:prstGeom prst="rect">
            <a:avLst/>
          </a:prstGeom>
          <a:no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6148" name="Text Box 4"/>
          <p:cNvSpPr txBox="1">
            <a:spLocks noChangeArrowheads="1"/>
          </p:cNvSpPr>
          <p:nvPr/>
        </p:nvSpPr>
        <p:spPr bwMode="auto">
          <a:xfrm>
            <a:off x="3886200" y="0"/>
            <a:ext cx="2971800" cy="460375"/>
          </a:xfrm>
          <a:prstGeom prst="rect">
            <a:avLst/>
          </a:prstGeom>
          <a:no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24582" name="Rectangle 5"/>
          <p:cNvSpPr>
            <a:spLocks noGrp="1" noChangeArrowheads="1"/>
          </p:cNvSpPr>
          <p:nvPr>
            <p:ph type="sldImg"/>
          </p:nvPr>
        </p:nvSpPr>
        <p:spPr bwMode="auto">
          <a:xfrm>
            <a:off x="1143000" y="685800"/>
            <a:ext cx="45688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6150" name="Rectangle 6"/>
          <p:cNvSpPr>
            <a:spLocks noGrp="1" noChangeArrowheads="1"/>
          </p:cNvSpPr>
          <p:nvPr>
            <p:ph type="body"/>
          </p:nvPr>
        </p:nvSpPr>
        <p:spPr bwMode="auto">
          <a:xfrm>
            <a:off x="914400" y="4343400"/>
            <a:ext cx="5026025" cy="41116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6151" name="Text Box 7"/>
          <p:cNvSpPr txBox="1">
            <a:spLocks noChangeArrowheads="1"/>
          </p:cNvSpPr>
          <p:nvPr/>
        </p:nvSpPr>
        <p:spPr bwMode="auto">
          <a:xfrm>
            <a:off x="0" y="8683625"/>
            <a:ext cx="2971800" cy="460375"/>
          </a:xfrm>
          <a:prstGeom prst="rect">
            <a:avLst/>
          </a:prstGeom>
          <a:no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6152" name="Rectangle 8"/>
          <p:cNvSpPr>
            <a:spLocks noGrp="1" noChangeArrowheads="1"/>
          </p:cNvSpPr>
          <p:nvPr>
            <p:ph type="sldNum"/>
          </p:nvPr>
        </p:nvSpPr>
        <p:spPr bwMode="auto">
          <a:xfrm>
            <a:off x="388620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5000"/>
              </a:lnSpc>
              <a:tabLst>
                <a:tab pos="723900" algn="l"/>
                <a:tab pos="1447800" algn="l"/>
                <a:tab pos="2171700" algn="l"/>
                <a:tab pos="2895600" algn="l"/>
              </a:tabLst>
              <a:defRPr sz="1200">
                <a:solidFill>
                  <a:srgbClr val="000000"/>
                </a:solidFill>
                <a:latin typeface="Times New Roman" charset="0"/>
                <a:cs typeface="Arial Unicode MS" charset="0"/>
              </a:defRPr>
            </a:lvl1pPr>
          </a:lstStyle>
          <a:p>
            <a:fld id="{240C17A3-6335-9845-BF01-755ED2060F0E}" type="slidenum">
              <a:rPr lang="en-US"/>
              <a:pPr/>
              <a:t>‹#›</a:t>
            </a:fld>
            <a:endParaRPr lang="en-US"/>
          </a:p>
        </p:txBody>
      </p:sp>
    </p:spTree>
    <p:extLst>
      <p:ext uri="{BB962C8B-B14F-4D97-AF65-F5344CB8AC3E}">
        <p14:creationId xmlns:p14="http://schemas.microsoft.com/office/powerpoint/2010/main" val="283467520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F91E99B1-F4A1-5A45-97D9-4472623D95A5}" type="slidenum">
              <a:rPr lang="en-US" sz="1200">
                <a:solidFill>
                  <a:srgbClr val="000000"/>
                </a:solidFill>
                <a:latin typeface="Times New Roman" charset="0"/>
                <a:cs typeface="Arial Unicode MS" charset="0"/>
              </a:rPr>
              <a:pPr eaLnBrk="1" hangingPunct="1"/>
              <a:t>1</a:t>
            </a:fld>
            <a:endParaRPr lang="en-US" sz="1200">
              <a:solidFill>
                <a:srgbClr val="000000"/>
              </a:solidFill>
              <a:latin typeface="Times New Roman" charset="0"/>
              <a:cs typeface="Arial Unicode MS" charset="0"/>
            </a:endParaRPr>
          </a:p>
        </p:txBody>
      </p:sp>
      <p:sp>
        <p:nvSpPr>
          <p:cNvPr id="2560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AB48F95B-4FD0-3E47-8444-7FAE1932923D}" type="slidenum">
              <a:rPr lang="en-US" sz="1200">
                <a:solidFill>
                  <a:srgbClr val="000000"/>
                </a:solidFill>
                <a:latin typeface="Times New Roman" charset="0"/>
                <a:cs typeface="Arial Unicode MS" charset="0"/>
              </a:rPr>
              <a:pPr algn="r" eaLnBrk="1" hangingPunct="1">
                <a:lnSpc>
                  <a:spcPct val="95000"/>
                </a:lnSpc>
              </a:pPr>
              <a:t>1</a:t>
            </a:fld>
            <a:endParaRPr lang="en-US" sz="1200">
              <a:solidFill>
                <a:srgbClr val="000000"/>
              </a:solidFill>
              <a:latin typeface="Times New Roman" charset="0"/>
              <a:cs typeface="Arial Unicode MS" charset="0"/>
            </a:endParaRPr>
          </a:p>
        </p:txBody>
      </p:sp>
      <p:sp>
        <p:nvSpPr>
          <p:cNvPr id="256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5605" name="Rectangle 3"/>
          <p:cNvSpPr txBox="1">
            <a:spLocks noChangeArrowheads="1"/>
          </p:cNvSpPr>
          <p:nvPr>
            <p:ph type="body"/>
          </p:nvPr>
        </p:nvSpPr>
        <p:spPr>
          <a:xfrm>
            <a:off x="914400" y="4343400"/>
            <a:ext cx="5027613" cy="4122738"/>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49C6A7F8-5ADD-0E45-87BA-70C8BAC4627E}" type="slidenum">
              <a:rPr lang="en-US" sz="1200">
                <a:solidFill>
                  <a:srgbClr val="000000"/>
                </a:solidFill>
                <a:latin typeface="Times New Roman" charset="0"/>
                <a:cs typeface="Arial Unicode MS" charset="0"/>
              </a:rPr>
              <a:pPr eaLnBrk="1" hangingPunct="1"/>
              <a:t>10</a:t>
            </a:fld>
            <a:endParaRPr lang="en-US" sz="1200">
              <a:solidFill>
                <a:srgbClr val="000000"/>
              </a:solidFill>
              <a:latin typeface="Times New Roman" charset="0"/>
              <a:cs typeface="Arial Unicode MS" charset="0"/>
            </a:endParaRPr>
          </a:p>
        </p:txBody>
      </p:sp>
      <p:sp>
        <p:nvSpPr>
          <p:cNvPr id="34819"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CDC0E59C-2BA5-4F48-B1B6-89D6F8194E79}" type="slidenum">
              <a:rPr lang="en-US" sz="1200">
                <a:solidFill>
                  <a:srgbClr val="000000"/>
                </a:solidFill>
                <a:latin typeface="Times New Roman" charset="0"/>
                <a:cs typeface="Arial Unicode MS" charset="0"/>
              </a:rPr>
              <a:pPr algn="r" eaLnBrk="1" hangingPunct="1">
                <a:lnSpc>
                  <a:spcPct val="95000"/>
                </a:lnSpc>
              </a:pPr>
              <a:t>10</a:t>
            </a:fld>
            <a:endParaRPr lang="en-US" sz="1200">
              <a:solidFill>
                <a:srgbClr val="000000"/>
              </a:solidFill>
              <a:latin typeface="Times New Roman" charset="0"/>
              <a:cs typeface="Arial Unicode MS" charset="0"/>
            </a:endParaRPr>
          </a:p>
        </p:txBody>
      </p:sp>
      <p:sp>
        <p:nvSpPr>
          <p:cNvPr id="3482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4821"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3176D3AC-D0E9-5246-A580-F936E16A6944}" type="slidenum">
              <a:rPr lang="en-US" sz="1200">
                <a:solidFill>
                  <a:srgbClr val="000000"/>
                </a:solidFill>
                <a:latin typeface="Times New Roman" charset="0"/>
                <a:cs typeface="Arial Unicode MS" charset="0"/>
              </a:rPr>
              <a:pPr eaLnBrk="1" hangingPunct="1"/>
              <a:t>11</a:t>
            </a:fld>
            <a:endParaRPr lang="en-US" sz="1200">
              <a:solidFill>
                <a:srgbClr val="000000"/>
              </a:solidFill>
              <a:latin typeface="Times New Roman" charset="0"/>
              <a:cs typeface="Arial Unicode MS" charset="0"/>
            </a:endParaRPr>
          </a:p>
        </p:txBody>
      </p:sp>
      <p:sp>
        <p:nvSpPr>
          <p:cNvPr id="3584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314FFD54-D1F1-D04C-A430-1925803BDA12}" type="slidenum">
              <a:rPr lang="en-US" sz="1200">
                <a:solidFill>
                  <a:srgbClr val="000000"/>
                </a:solidFill>
                <a:latin typeface="Times New Roman" charset="0"/>
                <a:cs typeface="Arial Unicode MS" charset="0"/>
              </a:rPr>
              <a:pPr algn="r" eaLnBrk="1" hangingPunct="1">
                <a:lnSpc>
                  <a:spcPct val="95000"/>
                </a:lnSpc>
              </a:pPr>
              <a:t>11</a:t>
            </a:fld>
            <a:endParaRPr lang="en-US" sz="1200">
              <a:solidFill>
                <a:srgbClr val="000000"/>
              </a:solidFill>
              <a:latin typeface="Times New Roman" charset="0"/>
              <a:cs typeface="Arial Unicode MS" charset="0"/>
            </a:endParaRPr>
          </a:p>
        </p:txBody>
      </p:sp>
      <p:sp>
        <p:nvSpPr>
          <p:cNvPr id="3584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5845"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C5F71954-E5EB-DD4F-BFA8-5ED047A0F1A1}" type="slidenum">
              <a:rPr lang="en-US" sz="1200">
                <a:solidFill>
                  <a:srgbClr val="000000"/>
                </a:solidFill>
                <a:latin typeface="Times New Roman" charset="0"/>
                <a:cs typeface="Arial Unicode MS" charset="0"/>
              </a:rPr>
              <a:pPr eaLnBrk="1" hangingPunct="1"/>
              <a:t>12</a:t>
            </a:fld>
            <a:endParaRPr lang="en-US" sz="1200">
              <a:solidFill>
                <a:srgbClr val="000000"/>
              </a:solidFill>
              <a:latin typeface="Times New Roman" charset="0"/>
              <a:cs typeface="Arial Unicode MS" charset="0"/>
            </a:endParaRPr>
          </a:p>
        </p:txBody>
      </p:sp>
      <p:sp>
        <p:nvSpPr>
          <p:cNvPr id="3686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B7FC1A5C-5693-224B-86AC-58A13C23F7C6}" type="slidenum">
              <a:rPr lang="en-US" sz="1200">
                <a:solidFill>
                  <a:srgbClr val="000000"/>
                </a:solidFill>
                <a:latin typeface="Times New Roman" charset="0"/>
                <a:cs typeface="Arial Unicode MS" charset="0"/>
              </a:rPr>
              <a:pPr algn="r" eaLnBrk="1" hangingPunct="1">
                <a:lnSpc>
                  <a:spcPct val="95000"/>
                </a:lnSpc>
              </a:pPr>
              <a:t>12</a:t>
            </a:fld>
            <a:endParaRPr lang="en-US" sz="1200">
              <a:solidFill>
                <a:srgbClr val="000000"/>
              </a:solidFill>
              <a:latin typeface="Times New Roman" charset="0"/>
              <a:cs typeface="Arial Unicode MS" charset="0"/>
            </a:endParaRPr>
          </a:p>
        </p:txBody>
      </p:sp>
      <p:sp>
        <p:nvSpPr>
          <p:cNvPr id="3686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6869"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D8A2ED42-0E1A-E54A-B685-F943977301C6}" type="slidenum">
              <a:rPr lang="en-US" sz="1200">
                <a:solidFill>
                  <a:srgbClr val="000000"/>
                </a:solidFill>
                <a:latin typeface="Times New Roman" charset="0"/>
                <a:cs typeface="Arial Unicode MS" charset="0"/>
              </a:rPr>
              <a:pPr eaLnBrk="1" hangingPunct="1"/>
              <a:t>13</a:t>
            </a:fld>
            <a:endParaRPr lang="en-US" sz="1200">
              <a:solidFill>
                <a:srgbClr val="000000"/>
              </a:solidFill>
              <a:latin typeface="Times New Roman" charset="0"/>
              <a:cs typeface="Arial Unicode MS" charset="0"/>
            </a:endParaRPr>
          </a:p>
        </p:txBody>
      </p:sp>
      <p:sp>
        <p:nvSpPr>
          <p:cNvPr id="37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7892" name="Rectangle 2"/>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7F2FB282-1413-854D-8CE2-45B068A50B5F}" type="slidenum">
              <a:rPr lang="en-US" sz="1200">
                <a:solidFill>
                  <a:srgbClr val="000000"/>
                </a:solidFill>
                <a:latin typeface="Times New Roman" charset="0"/>
                <a:cs typeface="Arial Unicode MS" charset="0"/>
              </a:rPr>
              <a:pPr eaLnBrk="1" hangingPunct="1"/>
              <a:t>14</a:t>
            </a:fld>
            <a:endParaRPr lang="en-US" sz="1200">
              <a:solidFill>
                <a:srgbClr val="000000"/>
              </a:solidFill>
              <a:latin typeface="Times New Roman" charset="0"/>
              <a:cs typeface="Arial Unicode MS" charset="0"/>
            </a:endParaRPr>
          </a:p>
        </p:txBody>
      </p:sp>
      <p:sp>
        <p:nvSpPr>
          <p:cNvPr id="3891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BCDA23BB-248E-FB4C-B740-F3C22C60FDE0}" type="slidenum">
              <a:rPr lang="en-US" sz="1200">
                <a:solidFill>
                  <a:srgbClr val="000000"/>
                </a:solidFill>
                <a:latin typeface="Times New Roman" charset="0"/>
                <a:cs typeface="Arial Unicode MS" charset="0"/>
              </a:rPr>
              <a:pPr algn="r" eaLnBrk="1" hangingPunct="1">
                <a:lnSpc>
                  <a:spcPct val="95000"/>
                </a:lnSpc>
              </a:pPr>
              <a:t>14</a:t>
            </a:fld>
            <a:endParaRPr lang="en-US" sz="1200">
              <a:solidFill>
                <a:srgbClr val="000000"/>
              </a:solidFill>
              <a:latin typeface="Times New Roman" charset="0"/>
              <a:cs typeface="Arial Unicode MS" charset="0"/>
            </a:endParaRPr>
          </a:p>
        </p:txBody>
      </p:sp>
      <p:sp>
        <p:nvSpPr>
          <p:cNvPr id="3891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8917"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56B150D3-CD84-1545-A7FB-432C701FEE07}" type="slidenum">
              <a:rPr lang="en-US" sz="1200">
                <a:solidFill>
                  <a:srgbClr val="000000"/>
                </a:solidFill>
                <a:latin typeface="Times New Roman" charset="0"/>
                <a:cs typeface="Arial Unicode MS" charset="0"/>
              </a:rPr>
              <a:pPr eaLnBrk="1" hangingPunct="1"/>
              <a:t>15</a:t>
            </a:fld>
            <a:endParaRPr lang="en-US" sz="1200">
              <a:solidFill>
                <a:srgbClr val="000000"/>
              </a:solidFill>
              <a:latin typeface="Times New Roman" charset="0"/>
              <a:cs typeface="Arial Unicode MS" charset="0"/>
            </a:endParaRPr>
          </a:p>
        </p:txBody>
      </p:sp>
      <p:sp>
        <p:nvSpPr>
          <p:cNvPr id="39939"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CC8B0E41-64FF-DE49-920B-AEC74417F2EC}" type="slidenum">
              <a:rPr lang="en-US" sz="1200">
                <a:solidFill>
                  <a:srgbClr val="000000"/>
                </a:solidFill>
                <a:latin typeface="Times New Roman" charset="0"/>
                <a:cs typeface="Arial Unicode MS" charset="0"/>
              </a:rPr>
              <a:pPr algn="r" eaLnBrk="1" hangingPunct="1">
                <a:lnSpc>
                  <a:spcPct val="95000"/>
                </a:lnSpc>
              </a:pPr>
              <a:t>15</a:t>
            </a:fld>
            <a:endParaRPr lang="en-US" sz="1200">
              <a:solidFill>
                <a:srgbClr val="000000"/>
              </a:solidFill>
              <a:latin typeface="Times New Roman" charset="0"/>
              <a:cs typeface="Arial Unicode MS" charset="0"/>
            </a:endParaRPr>
          </a:p>
        </p:txBody>
      </p:sp>
      <p:sp>
        <p:nvSpPr>
          <p:cNvPr id="3994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9941"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987A3293-E5BF-9B4D-978C-C3D60E642BD6}" type="slidenum">
              <a:rPr lang="en-US" sz="1200">
                <a:solidFill>
                  <a:srgbClr val="000000"/>
                </a:solidFill>
                <a:latin typeface="Times New Roman" charset="0"/>
                <a:cs typeface="Arial Unicode MS" charset="0"/>
              </a:rPr>
              <a:pPr eaLnBrk="1" hangingPunct="1"/>
              <a:t>16</a:t>
            </a:fld>
            <a:endParaRPr lang="en-US" sz="1200">
              <a:solidFill>
                <a:srgbClr val="000000"/>
              </a:solidFill>
              <a:latin typeface="Times New Roman" charset="0"/>
              <a:cs typeface="Arial Unicode MS" charset="0"/>
            </a:endParaRPr>
          </a:p>
        </p:txBody>
      </p:sp>
      <p:sp>
        <p:nvSpPr>
          <p:cNvPr id="4096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BD9ED438-731A-674F-AE4F-BF05511EECC0}" type="slidenum">
              <a:rPr lang="en-US" sz="1200">
                <a:solidFill>
                  <a:srgbClr val="000000"/>
                </a:solidFill>
                <a:latin typeface="Times New Roman" charset="0"/>
                <a:cs typeface="Arial Unicode MS" charset="0"/>
              </a:rPr>
              <a:pPr algn="r" eaLnBrk="1" hangingPunct="1">
                <a:lnSpc>
                  <a:spcPct val="95000"/>
                </a:lnSpc>
              </a:pPr>
              <a:t>16</a:t>
            </a:fld>
            <a:endParaRPr lang="en-US" sz="1200">
              <a:solidFill>
                <a:srgbClr val="000000"/>
              </a:solidFill>
              <a:latin typeface="Times New Roman" charset="0"/>
              <a:cs typeface="Arial Unicode MS" charset="0"/>
            </a:endParaRPr>
          </a:p>
        </p:txBody>
      </p:sp>
      <p:sp>
        <p:nvSpPr>
          <p:cNvPr id="4096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0965"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0CFBDA0F-F909-A643-ADC9-808B4246035B}" type="slidenum">
              <a:rPr lang="en-US" sz="1200">
                <a:solidFill>
                  <a:srgbClr val="000000"/>
                </a:solidFill>
                <a:latin typeface="Times New Roman" charset="0"/>
                <a:cs typeface="Arial Unicode MS" charset="0"/>
              </a:rPr>
              <a:pPr eaLnBrk="1" hangingPunct="1"/>
              <a:t>17</a:t>
            </a:fld>
            <a:endParaRPr lang="en-US" sz="1200">
              <a:solidFill>
                <a:srgbClr val="000000"/>
              </a:solidFill>
              <a:latin typeface="Times New Roman" charset="0"/>
              <a:cs typeface="Arial Unicode MS" charset="0"/>
            </a:endParaRPr>
          </a:p>
        </p:txBody>
      </p:sp>
      <p:sp>
        <p:nvSpPr>
          <p:cNvPr id="4198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F1AC55AC-859C-4346-991A-D7FF95EDB7F0}" type="slidenum">
              <a:rPr lang="en-US" sz="1200">
                <a:solidFill>
                  <a:srgbClr val="000000"/>
                </a:solidFill>
                <a:latin typeface="Times New Roman" charset="0"/>
                <a:cs typeface="Arial Unicode MS" charset="0"/>
              </a:rPr>
              <a:pPr algn="r" eaLnBrk="1" hangingPunct="1">
                <a:lnSpc>
                  <a:spcPct val="95000"/>
                </a:lnSpc>
              </a:pPr>
              <a:t>17</a:t>
            </a:fld>
            <a:endParaRPr lang="en-US" sz="1200">
              <a:solidFill>
                <a:srgbClr val="000000"/>
              </a:solidFill>
              <a:latin typeface="Times New Roman" charset="0"/>
              <a:cs typeface="Arial Unicode MS" charset="0"/>
            </a:endParaRPr>
          </a:p>
        </p:txBody>
      </p:sp>
      <p:sp>
        <p:nvSpPr>
          <p:cNvPr id="419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1989"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6C9F28DB-BA3D-794D-B926-6A7F97FBEBAA}" type="slidenum">
              <a:rPr lang="en-US" sz="1200">
                <a:solidFill>
                  <a:srgbClr val="000000"/>
                </a:solidFill>
                <a:latin typeface="Times New Roman" charset="0"/>
                <a:cs typeface="Arial Unicode MS" charset="0"/>
              </a:rPr>
              <a:pPr eaLnBrk="1" hangingPunct="1"/>
              <a:t>18</a:t>
            </a:fld>
            <a:endParaRPr lang="en-US" sz="1200">
              <a:solidFill>
                <a:srgbClr val="000000"/>
              </a:solidFill>
              <a:latin typeface="Times New Roman" charset="0"/>
              <a:cs typeface="Arial Unicode MS" charset="0"/>
            </a:endParaRPr>
          </a:p>
        </p:txBody>
      </p:sp>
      <p:sp>
        <p:nvSpPr>
          <p:cNvPr id="4301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88308746-9315-D249-AF54-E388A1ADFC05}" type="slidenum">
              <a:rPr lang="en-US" sz="1200">
                <a:solidFill>
                  <a:srgbClr val="000000"/>
                </a:solidFill>
                <a:latin typeface="Times New Roman" charset="0"/>
                <a:cs typeface="Arial Unicode MS" charset="0"/>
              </a:rPr>
              <a:pPr algn="r" eaLnBrk="1" hangingPunct="1">
                <a:lnSpc>
                  <a:spcPct val="95000"/>
                </a:lnSpc>
              </a:pPr>
              <a:t>18</a:t>
            </a:fld>
            <a:endParaRPr lang="en-US" sz="1200">
              <a:solidFill>
                <a:srgbClr val="000000"/>
              </a:solidFill>
              <a:latin typeface="Times New Roman" charset="0"/>
              <a:cs typeface="Arial Unicode MS" charset="0"/>
            </a:endParaRPr>
          </a:p>
        </p:txBody>
      </p:sp>
      <p:sp>
        <p:nvSpPr>
          <p:cNvPr id="4301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3013" name="Rectangle 3"/>
          <p:cNvSpPr txBox="1">
            <a:spLocks noChangeArrowheads="1"/>
          </p:cNvSpPr>
          <p:nvPr>
            <p:ph type="body"/>
          </p:nvPr>
        </p:nvSpPr>
        <p:spPr>
          <a:xfrm>
            <a:off x="914400" y="4343400"/>
            <a:ext cx="5027613" cy="4122738"/>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319ED44E-973E-374C-B3D6-C0DB622896F1}" type="slidenum">
              <a:rPr lang="en-US" sz="1200">
                <a:solidFill>
                  <a:srgbClr val="000000"/>
                </a:solidFill>
                <a:latin typeface="Times New Roman" charset="0"/>
                <a:cs typeface="Arial Unicode MS" charset="0"/>
              </a:rPr>
              <a:pPr eaLnBrk="1" hangingPunct="1"/>
              <a:t>2</a:t>
            </a:fld>
            <a:endParaRPr lang="en-US" sz="1200">
              <a:solidFill>
                <a:srgbClr val="000000"/>
              </a:solidFill>
              <a:latin typeface="Times New Roman" charset="0"/>
              <a:cs typeface="Arial Unicode MS" charset="0"/>
            </a:endParaRPr>
          </a:p>
        </p:txBody>
      </p:sp>
      <p:sp>
        <p:nvSpPr>
          <p:cNvPr id="2662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588A8383-37E2-8E4D-8A5A-D479389B93A7}" type="slidenum">
              <a:rPr lang="en-US" sz="1200">
                <a:solidFill>
                  <a:srgbClr val="000000"/>
                </a:solidFill>
                <a:latin typeface="Times New Roman" charset="0"/>
                <a:cs typeface="Arial Unicode MS" charset="0"/>
              </a:rPr>
              <a:pPr algn="r" eaLnBrk="1" hangingPunct="1">
                <a:lnSpc>
                  <a:spcPct val="95000"/>
                </a:lnSpc>
              </a:pPr>
              <a:t>2</a:t>
            </a:fld>
            <a:endParaRPr lang="en-US" sz="1200">
              <a:solidFill>
                <a:srgbClr val="000000"/>
              </a:solidFill>
              <a:latin typeface="Times New Roman" charset="0"/>
              <a:cs typeface="Arial Unicode MS" charset="0"/>
            </a:endParaRPr>
          </a:p>
        </p:txBody>
      </p:sp>
      <p:sp>
        <p:nvSpPr>
          <p:cNvPr id="26628" name="Text Box 2"/>
          <p:cNvSpPr txBox="1">
            <a:spLocks noChangeArrowheads="1"/>
          </p:cNvSpPr>
          <p:nvPr/>
        </p:nvSpPr>
        <p:spPr bwMode="auto">
          <a:xfrm>
            <a:off x="1103313" y="674688"/>
            <a:ext cx="4603750" cy="3452812"/>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6629" name="Rectangle 3"/>
          <p:cNvSpPr txBox="1">
            <a:spLocks noChangeArrowheads="1"/>
          </p:cNvSpPr>
          <p:nvPr>
            <p:ph type="body"/>
          </p:nvPr>
        </p:nvSpPr>
        <p:spPr>
          <a:xfrm>
            <a:off x="914400" y="4343400"/>
            <a:ext cx="5027613" cy="4122738"/>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1471E00E-30E3-2043-9362-2B7B6E67D4F8}" type="slidenum">
              <a:rPr lang="en-US" sz="1200">
                <a:solidFill>
                  <a:srgbClr val="000000"/>
                </a:solidFill>
                <a:latin typeface="Times New Roman" charset="0"/>
                <a:cs typeface="Arial Unicode MS" charset="0"/>
              </a:rPr>
              <a:pPr eaLnBrk="1" hangingPunct="1"/>
              <a:t>3</a:t>
            </a:fld>
            <a:endParaRPr lang="en-US" sz="1200">
              <a:solidFill>
                <a:srgbClr val="000000"/>
              </a:solidFill>
              <a:latin typeface="Times New Roman" charset="0"/>
              <a:cs typeface="Arial Unicode MS" charset="0"/>
            </a:endParaRPr>
          </a:p>
        </p:txBody>
      </p:sp>
      <p:sp>
        <p:nvSpPr>
          <p:cNvPr id="2765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0A577E0F-5667-B44F-AA88-E9E47BBBCE9B}" type="slidenum">
              <a:rPr lang="en-US" sz="1200">
                <a:solidFill>
                  <a:srgbClr val="000000"/>
                </a:solidFill>
                <a:latin typeface="Times New Roman" charset="0"/>
                <a:cs typeface="Arial Unicode MS" charset="0"/>
              </a:rPr>
              <a:pPr algn="r" eaLnBrk="1" hangingPunct="1">
                <a:lnSpc>
                  <a:spcPct val="95000"/>
                </a:lnSpc>
              </a:pPr>
              <a:t>3</a:t>
            </a:fld>
            <a:endParaRPr lang="en-US" sz="1200">
              <a:solidFill>
                <a:srgbClr val="000000"/>
              </a:solidFill>
              <a:latin typeface="Times New Roman" charset="0"/>
              <a:cs typeface="Arial Unicode MS" charset="0"/>
            </a:endParaRPr>
          </a:p>
        </p:txBody>
      </p:sp>
      <p:sp>
        <p:nvSpPr>
          <p:cNvPr id="2765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7653" name="Rectangle 3"/>
          <p:cNvSpPr txBox="1">
            <a:spLocks noChangeArrowheads="1"/>
          </p:cNvSpPr>
          <p:nvPr>
            <p:ph type="body"/>
          </p:nvPr>
        </p:nvSpPr>
        <p:spPr>
          <a:xfrm>
            <a:off x="914400" y="4343400"/>
            <a:ext cx="5027613" cy="4122738"/>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A75B46AD-1DC5-D147-B24F-57218FBFEA0E}" type="slidenum">
              <a:rPr lang="en-US" sz="1200">
                <a:solidFill>
                  <a:srgbClr val="000000"/>
                </a:solidFill>
                <a:latin typeface="Times New Roman" charset="0"/>
                <a:cs typeface="Arial Unicode MS" charset="0"/>
              </a:rPr>
              <a:pPr eaLnBrk="1" hangingPunct="1"/>
              <a:t>4</a:t>
            </a:fld>
            <a:endParaRPr lang="en-US" sz="1200">
              <a:solidFill>
                <a:srgbClr val="000000"/>
              </a:solidFill>
              <a:latin typeface="Times New Roman" charset="0"/>
              <a:cs typeface="Arial Unicode MS" charset="0"/>
            </a:endParaRPr>
          </a:p>
        </p:txBody>
      </p:sp>
      <p:sp>
        <p:nvSpPr>
          <p:cNvPr id="2867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4AB701EE-8708-374F-BDA3-04398D623A83}" type="slidenum">
              <a:rPr lang="en-US" sz="1200">
                <a:solidFill>
                  <a:srgbClr val="000000"/>
                </a:solidFill>
                <a:latin typeface="Times New Roman" charset="0"/>
                <a:cs typeface="Arial Unicode MS" charset="0"/>
              </a:rPr>
              <a:pPr algn="r" eaLnBrk="1" hangingPunct="1">
                <a:lnSpc>
                  <a:spcPct val="95000"/>
                </a:lnSpc>
              </a:pPr>
              <a:t>4</a:t>
            </a:fld>
            <a:endParaRPr lang="en-US" sz="1200">
              <a:solidFill>
                <a:srgbClr val="000000"/>
              </a:solidFill>
              <a:latin typeface="Times New Roman" charset="0"/>
              <a:cs typeface="Arial Unicode MS" charset="0"/>
            </a:endParaRPr>
          </a:p>
        </p:txBody>
      </p:sp>
      <p:sp>
        <p:nvSpPr>
          <p:cNvPr id="2867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8677"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D7B22490-6A23-1844-AB8B-8D80E5FD8AF8}" type="slidenum">
              <a:rPr lang="en-US" sz="1200">
                <a:solidFill>
                  <a:srgbClr val="000000"/>
                </a:solidFill>
                <a:latin typeface="Times New Roman" charset="0"/>
                <a:cs typeface="Arial Unicode MS" charset="0"/>
              </a:rPr>
              <a:pPr eaLnBrk="1" hangingPunct="1"/>
              <a:t>5</a:t>
            </a:fld>
            <a:endParaRPr lang="en-US" sz="1200">
              <a:solidFill>
                <a:srgbClr val="000000"/>
              </a:solidFill>
              <a:latin typeface="Times New Roman" charset="0"/>
              <a:cs typeface="Arial Unicode MS" charset="0"/>
            </a:endParaRPr>
          </a:p>
        </p:txBody>
      </p:sp>
      <p:sp>
        <p:nvSpPr>
          <p:cNvPr id="29699"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2D0D9A8E-D6EE-7146-BC95-4D18C156A7CA}" type="slidenum">
              <a:rPr lang="en-US" sz="1200">
                <a:solidFill>
                  <a:srgbClr val="000000"/>
                </a:solidFill>
                <a:latin typeface="Times New Roman" charset="0"/>
                <a:cs typeface="Arial Unicode MS" charset="0"/>
              </a:rPr>
              <a:pPr algn="r" eaLnBrk="1" hangingPunct="1">
                <a:lnSpc>
                  <a:spcPct val="95000"/>
                </a:lnSpc>
              </a:pPr>
              <a:t>5</a:t>
            </a:fld>
            <a:endParaRPr lang="en-US" sz="1200">
              <a:solidFill>
                <a:srgbClr val="000000"/>
              </a:solidFill>
              <a:latin typeface="Times New Roman" charset="0"/>
              <a:cs typeface="Arial Unicode MS" charset="0"/>
            </a:endParaRPr>
          </a:p>
        </p:txBody>
      </p:sp>
      <p:sp>
        <p:nvSpPr>
          <p:cNvPr id="2970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9701"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A872F9D3-1245-274D-A66E-01E707BAF267}" type="slidenum">
              <a:rPr lang="en-US" sz="1200">
                <a:solidFill>
                  <a:srgbClr val="000000"/>
                </a:solidFill>
                <a:latin typeface="Times New Roman" charset="0"/>
                <a:cs typeface="Arial Unicode MS" charset="0"/>
              </a:rPr>
              <a:pPr eaLnBrk="1" hangingPunct="1"/>
              <a:t>6</a:t>
            </a:fld>
            <a:endParaRPr lang="en-US" sz="1200">
              <a:solidFill>
                <a:srgbClr val="000000"/>
              </a:solidFill>
              <a:latin typeface="Times New Roman" charset="0"/>
              <a:cs typeface="Arial Unicode MS" charset="0"/>
            </a:endParaRPr>
          </a:p>
        </p:txBody>
      </p:sp>
      <p:sp>
        <p:nvSpPr>
          <p:cNvPr id="30723"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059250F1-7EB5-7949-88F7-CCEF34EEFC9A}" type="slidenum">
              <a:rPr lang="en-US" sz="1200">
                <a:solidFill>
                  <a:srgbClr val="000000"/>
                </a:solidFill>
                <a:latin typeface="Times New Roman" charset="0"/>
                <a:cs typeface="Arial Unicode MS" charset="0"/>
              </a:rPr>
              <a:pPr algn="r" eaLnBrk="1" hangingPunct="1">
                <a:lnSpc>
                  <a:spcPct val="95000"/>
                </a:lnSpc>
              </a:pPr>
              <a:t>6</a:t>
            </a:fld>
            <a:endParaRPr lang="en-US" sz="1200">
              <a:solidFill>
                <a:srgbClr val="000000"/>
              </a:solidFill>
              <a:latin typeface="Times New Roman" charset="0"/>
              <a:cs typeface="Arial Unicode MS" charset="0"/>
            </a:endParaRPr>
          </a:p>
        </p:txBody>
      </p:sp>
      <p:sp>
        <p:nvSpPr>
          <p:cNvPr id="3072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0725"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4EDD65BB-82CD-574B-83A2-B023FD075FCF}" type="slidenum">
              <a:rPr lang="en-US" sz="1200">
                <a:solidFill>
                  <a:srgbClr val="000000"/>
                </a:solidFill>
                <a:latin typeface="Times New Roman" charset="0"/>
                <a:cs typeface="Arial Unicode MS" charset="0"/>
              </a:rPr>
              <a:pPr eaLnBrk="1" hangingPunct="1"/>
              <a:t>7</a:t>
            </a:fld>
            <a:endParaRPr lang="en-US" sz="1200">
              <a:solidFill>
                <a:srgbClr val="000000"/>
              </a:solidFill>
              <a:latin typeface="Times New Roman" charset="0"/>
              <a:cs typeface="Arial Unicode MS" charset="0"/>
            </a:endParaRPr>
          </a:p>
        </p:txBody>
      </p:sp>
      <p:sp>
        <p:nvSpPr>
          <p:cNvPr id="31747"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2967C6A2-D140-4D44-9FBA-7CBA4CAB2570}" type="slidenum">
              <a:rPr lang="en-US" sz="1200">
                <a:solidFill>
                  <a:srgbClr val="000000"/>
                </a:solidFill>
                <a:latin typeface="Times New Roman" charset="0"/>
                <a:cs typeface="Arial Unicode MS" charset="0"/>
              </a:rPr>
              <a:pPr algn="r" eaLnBrk="1" hangingPunct="1">
                <a:lnSpc>
                  <a:spcPct val="95000"/>
                </a:lnSpc>
              </a:pPr>
              <a:t>7</a:t>
            </a:fld>
            <a:endParaRPr lang="en-US" sz="1200">
              <a:solidFill>
                <a:srgbClr val="000000"/>
              </a:solidFill>
              <a:latin typeface="Times New Roman" charset="0"/>
              <a:cs typeface="Arial Unicode MS" charset="0"/>
            </a:endParaRPr>
          </a:p>
        </p:txBody>
      </p:sp>
      <p:sp>
        <p:nvSpPr>
          <p:cNvPr id="3174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1749" name="Rectangle 3"/>
          <p:cNvSpPr txBox="1">
            <a:spLocks noChangeArrowheads="1"/>
          </p:cNvSpPr>
          <p:nvPr>
            <p:ph type="body"/>
          </p:nvPr>
        </p:nvSpPr>
        <p:spPr>
          <a:xfrm>
            <a:off x="914400" y="4343400"/>
            <a:ext cx="5027613" cy="4122738"/>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118B2E7C-ED0E-7A4E-8173-E5CF5A40E774}" type="slidenum">
              <a:rPr lang="en-US" sz="1200">
                <a:solidFill>
                  <a:srgbClr val="000000"/>
                </a:solidFill>
                <a:latin typeface="Times New Roman" charset="0"/>
                <a:cs typeface="Arial Unicode MS" charset="0"/>
              </a:rPr>
              <a:pPr eaLnBrk="1" hangingPunct="1"/>
              <a:t>8</a:t>
            </a:fld>
            <a:endParaRPr lang="en-US" sz="1200">
              <a:solidFill>
                <a:srgbClr val="000000"/>
              </a:solidFill>
              <a:latin typeface="Times New Roman" charset="0"/>
              <a:cs typeface="Arial Unicode MS" charset="0"/>
            </a:endParaRPr>
          </a:p>
        </p:txBody>
      </p:sp>
      <p:sp>
        <p:nvSpPr>
          <p:cNvPr id="32771"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8406FF21-6BF6-D641-8CD0-F2D6D3034857}" type="slidenum">
              <a:rPr lang="en-US" sz="1200">
                <a:solidFill>
                  <a:srgbClr val="000000"/>
                </a:solidFill>
                <a:latin typeface="Times New Roman" charset="0"/>
                <a:cs typeface="Arial Unicode MS" charset="0"/>
              </a:rPr>
              <a:pPr algn="r" eaLnBrk="1" hangingPunct="1">
                <a:lnSpc>
                  <a:spcPct val="95000"/>
                </a:lnSpc>
              </a:pPr>
              <a:t>8</a:t>
            </a:fld>
            <a:endParaRPr lang="en-US" sz="1200">
              <a:solidFill>
                <a:srgbClr val="000000"/>
              </a:solidFill>
              <a:latin typeface="Times New Roman" charset="0"/>
              <a:cs typeface="Arial Unicode MS" charset="0"/>
            </a:endParaRPr>
          </a:p>
        </p:txBody>
      </p:sp>
      <p:sp>
        <p:nvSpPr>
          <p:cNvPr id="3277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2773" name="Rectangle 3"/>
          <p:cNvSpPr txBox="1">
            <a:spLocks noChangeArrowheads="1"/>
          </p:cNvSpPr>
          <p:nvPr>
            <p:ph type="body"/>
          </p:nvPr>
        </p:nvSpPr>
        <p:spPr>
          <a:xfrm>
            <a:off x="914400" y="4343400"/>
            <a:ext cx="5027613" cy="4122738"/>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2pPr>
            <a:lvl3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3pPr>
            <a:lvl4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4pPr>
            <a:lvl5pPr eaLnBrk="0" hangingPunct="0">
              <a:tabLst>
                <a:tab pos="723900" algn="l"/>
                <a:tab pos="1447800" algn="l"/>
                <a:tab pos="2171700" algn="l"/>
                <a:tab pos="289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b="1">
                <a:solidFill>
                  <a:schemeClr val="bg1"/>
                </a:solidFill>
                <a:latin typeface="Arial" charset="0"/>
                <a:ea typeface="MS Gothic" charset="0"/>
                <a:cs typeface="MS Gothic" charset="0"/>
              </a:defRPr>
            </a:lvl9pPr>
          </a:lstStyle>
          <a:p>
            <a:pPr eaLnBrk="1" hangingPunct="1"/>
            <a:fld id="{9081FC1B-7FA2-144E-BF17-4FAA8C816D9F}" type="slidenum">
              <a:rPr lang="en-US" sz="1200">
                <a:solidFill>
                  <a:srgbClr val="000000"/>
                </a:solidFill>
                <a:latin typeface="Times New Roman" charset="0"/>
                <a:cs typeface="Arial Unicode MS" charset="0"/>
              </a:rPr>
              <a:pPr eaLnBrk="1" hangingPunct="1"/>
              <a:t>9</a:t>
            </a:fld>
            <a:endParaRPr lang="en-US" sz="1200">
              <a:solidFill>
                <a:srgbClr val="000000"/>
              </a:solidFill>
              <a:latin typeface="Times New Roman" charset="0"/>
              <a:cs typeface="Arial Unicode MS" charset="0"/>
            </a:endParaRPr>
          </a:p>
        </p:txBody>
      </p:sp>
      <p:sp>
        <p:nvSpPr>
          <p:cNvPr id="33795" name="Text Box 1"/>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r" eaLnBrk="1" hangingPunct="1">
              <a:lnSpc>
                <a:spcPct val="95000"/>
              </a:lnSpc>
            </a:pPr>
            <a:fld id="{D053703F-20BD-D24B-97F9-F4223CFA768B}" type="slidenum">
              <a:rPr lang="en-US" sz="1200">
                <a:solidFill>
                  <a:srgbClr val="000000"/>
                </a:solidFill>
                <a:latin typeface="Times New Roman" charset="0"/>
                <a:cs typeface="Arial Unicode MS" charset="0"/>
              </a:rPr>
              <a:pPr algn="r" eaLnBrk="1" hangingPunct="1">
                <a:lnSpc>
                  <a:spcPct val="95000"/>
                </a:lnSpc>
              </a:pPr>
              <a:t>9</a:t>
            </a:fld>
            <a:endParaRPr lang="en-US" sz="1200">
              <a:solidFill>
                <a:srgbClr val="000000"/>
              </a:solidFill>
              <a:latin typeface="Times New Roman" charset="0"/>
              <a:cs typeface="Arial Unicode MS" charset="0"/>
            </a:endParaRPr>
          </a:p>
        </p:txBody>
      </p:sp>
      <p:sp>
        <p:nvSpPr>
          <p:cNvPr id="3379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3797" name="Rectangle 3"/>
          <p:cNvSpPr txBox="1">
            <a:spLocks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FA4D2422-95CB-8848-B886-8788B51BE118}" type="slidenum">
              <a:rPr lang="en-US"/>
              <a:pPr/>
              <a:t>‹#›</a:t>
            </a:fld>
            <a:endParaRPr lang="en-US"/>
          </a:p>
        </p:txBody>
      </p:sp>
    </p:spTree>
    <p:extLst>
      <p:ext uri="{BB962C8B-B14F-4D97-AF65-F5344CB8AC3E}">
        <p14:creationId xmlns:p14="http://schemas.microsoft.com/office/powerpoint/2010/main" val="16594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374E1420-64D4-C641-9617-E46D1177E9C6}" type="slidenum">
              <a:rPr lang="en-US"/>
              <a:pPr/>
              <a:t>‹#›</a:t>
            </a:fld>
            <a:endParaRPr lang="en-US"/>
          </a:p>
        </p:txBody>
      </p:sp>
    </p:spTree>
    <p:extLst>
      <p:ext uri="{BB962C8B-B14F-4D97-AF65-F5344CB8AC3E}">
        <p14:creationId xmlns:p14="http://schemas.microsoft.com/office/powerpoint/2010/main" val="152463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379413"/>
            <a:ext cx="1943100" cy="549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79413"/>
            <a:ext cx="5678487" cy="549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79F8CCEE-B1CC-FA43-B148-A753F72C9B22}" type="slidenum">
              <a:rPr lang="en-US"/>
              <a:pPr/>
              <a:t>‹#›</a:t>
            </a:fld>
            <a:endParaRPr lang="en-US"/>
          </a:p>
        </p:txBody>
      </p:sp>
    </p:spTree>
    <p:extLst>
      <p:ext uri="{BB962C8B-B14F-4D97-AF65-F5344CB8AC3E}">
        <p14:creationId xmlns:p14="http://schemas.microsoft.com/office/powerpoint/2010/main" val="1532482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6050" cy="4110037"/>
          </a:xfrm>
        </p:spPr>
        <p:txBody>
          <a:bodyPr/>
          <a:lstStyle/>
          <a:p>
            <a:pPr lvl="0"/>
            <a:endParaRPr lang="en-US" noProof="0" smtClean="0"/>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C68E0483-E21C-034E-9E57-2C644A6CFE0B}" type="slidenum">
              <a:rPr lang="en-US"/>
              <a:pPr/>
              <a:t>‹#›</a:t>
            </a:fld>
            <a:endParaRPr lang="en-US"/>
          </a:p>
        </p:txBody>
      </p:sp>
    </p:spTree>
    <p:extLst>
      <p:ext uri="{BB962C8B-B14F-4D97-AF65-F5344CB8AC3E}">
        <p14:creationId xmlns:p14="http://schemas.microsoft.com/office/powerpoint/2010/main" val="324414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t>05/14/09</a:t>
            </a:r>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fld id="{C286E804-2612-5D46-8B39-DD18BB32BC19}" type="slidenum">
              <a:rPr lang="en-US"/>
              <a:pPr/>
              <a:t>‹#›</a:t>
            </a:fld>
            <a:endParaRPr lang="en-US"/>
          </a:p>
        </p:txBody>
      </p:sp>
    </p:spTree>
    <p:extLst>
      <p:ext uri="{BB962C8B-B14F-4D97-AF65-F5344CB8AC3E}">
        <p14:creationId xmlns:p14="http://schemas.microsoft.com/office/powerpoint/2010/main" val="2264116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t>05/14/09</a:t>
            </a:r>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fld id="{2ECDBBFB-7FA5-0440-95B7-37976B7C03F2}" type="slidenum">
              <a:rPr lang="en-US"/>
              <a:pPr/>
              <a:t>‹#›</a:t>
            </a:fld>
            <a:endParaRPr lang="en-US"/>
          </a:p>
        </p:txBody>
      </p:sp>
    </p:spTree>
    <p:extLst>
      <p:ext uri="{BB962C8B-B14F-4D97-AF65-F5344CB8AC3E}">
        <p14:creationId xmlns:p14="http://schemas.microsoft.com/office/powerpoint/2010/main" val="876156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r>
              <a:rPr lang="en-US"/>
              <a:t>05/14/09</a:t>
            </a:r>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fld id="{E8533693-D31A-5A4C-B1DC-B7D2C7FAF0A6}" type="slidenum">
              <a:rPr lang="en-US"/>
              <a:pPr/>
              <a:t>‹#›</a:t>
            </a:fld>
            <a:endParaRPr lang="en-US"/>
          </a:p>
        </p:txBody>
      </p:sp>
    </p:spTree>
    <p:extLst>
      <p:ext uri="{BB962C8B-B14F-4D97-AF65-F5344CB8AC3E}">
        <p14:creationId xmlns:p14="http://schemas.microsoft.com/office/powerpoint/2010/main" val="3193563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idx="10"/>
          </p:nvPr>
        </p:nvSpPr>
        <p:spPr>
          <a:ln/>
        </p:spPr>
        <p:txBody>
          <a:bodyPr/>
          <a:lstStyle>
            <a:lvl1pPr>
              <a:defRPr/>
            </a:lvl1pPr>
          </a:lstStyle>
          <a:p>
            <a:pPr>
              <a:defRPr/>
            </a:pPr>
            <a:r>
              <a:rPr lang="en-US"/>
              <a:t>05/14/09</a:t>
            </a:r>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fld id="{8B7D5971-7634-FC40-9380-99808D361798}" type="slidenum">
              <a:rPr lang="en-US"/>
              <a:pPr/>
              <a:t>‹#›</a:t>
            </a:fld>
            <a:endParaRPr lang="en-US"/>
          </a:p>
        </p:txBody>
      </p:sp>
    </p:spTree>
    <p:extLst>
      <p:ext uri="{BB962C8B-B14F-4D97-AF65-F5344CB8AC3E}">
        <p14:creationId xmlns:p14="http://schemas.microsoft.com/office/powerpoint/2010/main" val="221349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idx="10"/>
          </p:nvPr>
        </p:nvSpPr>
        <p:spPr>
          <a:ln/>
        </p:spPr>
        <p:txBody>
          <a:bodyPr/>
          <a:lstStyle>
            <a:lvl1pPr>
              <a:defRPr/>
            </a:lvl1pPr>
          </a:lstStyle>
          <a:p>
            <a:pPr>
              <a:defRPr/>
            </a:pPr>
            <a:r>
              <a:rPr lang="en-US"/>
              <a:t>05/14/09</a:t>
            </a:r>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fld id="{1738CD33-A44E-BF4A-9DB8-3EEAC9F2B41F}" type="slidenum">
              <a:rPr lang="en-US"/>
              <a:pPr/>
              <a:t>‹#›</a:t>
            </a:fld>
            <a:endParaRPr lang="en-US"/>
          </a:p>
        </p:txBody>
      </p:sp>
    </p:spTree>
    <p:extLst>
      <p:ext uri="{BB962C8B-B14F-4D97-AF65-F5344CB8AC3E}">
        <p14:creationId xmlns:p14="http://schemas.microsoft.com/office/powerpoint/2010/main" val="1907163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pPr>
              <a:defRPr/>
            </a:pPr>
            <a:r>
              <a:rPr lang="en-US"/>
              <a:t>05/14/09</a:t>
            </a:r>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fld id="{59566B25-1A12-1E4D-A79F-97E6E93E126B}" type="slidenum">
              <a:rPr lang="en-US"/>
              <a:pPr/>
              <a:t>‹#›</a:t>
            </a:fld>
            <a:endParaRPr lang="en-US"/>
          </a:p>
        </p:txBody>
      </p:sp>
    </p:spTree>
    <p:extLst>
      <p:ext uri="{BB962C8B-B14F-4D97-AF65-F5344CB8AC3E}">
        <p14:creationId xmlns:p14="http://schemas.microsoft.com/office/powerpoint/2010/main" val="2148480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en-US"/>
              <a:t>05/14/09</a:t>
            </a:r>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fld id="{6CBB8107-8412-7D4A-943C-32F927236302}" type="slidenum">
              <a:rPr lang="en-US"/>
              <a:pPr/>
              <a:t>‹#›</a:t>
            </a:fld>
            <a:endParaRPr lang="en-US"/>
          </a:p>
        </p:txBody>
      </p:sp>
    </p:spTree>
    <p:extLst>
      <p:ext uri="{BB962C8B-B14F-4D97-AF65-F5344CB8AC3E}">
        <p14:creationId xmlns:p14="http://schemas.microsoft.com/office/powerpoint/2010/main" val="253423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7223416C-1292-9C4F-A450-4D364A296832}" type="slidenum">
              <a:rPr lang="en-US"/>
              <a:pPr/>
              <a:t>‹#›</a:t>
            </a:fld>
            <a:endParaRPr lang="en-US"/>
          </a:p>
        </p:txBody>
      </p:sp>
    </p:spTree>
    <p:extLst>
      <p:ext uri="{BB962C8B-B14F-4D97-AF65-F5344CB8AC3E}">
        <p14:creationId xmlns:p14="http://schemas.microsoft.com/office/powerpoint/2010/main" val="2587545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05/14/09</a:t>
            </a:r>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fld id="{A4D683D4-9A19-4B47-8269-6A6D069E0AD6}" type="slidenum">
              <a:rPr lang="en-US"/>
              <a:pPr/>
              <a:t>‹#›</a:t>
            </a:fld>
            <a:endParaRPr lang="en-US"/>
          </a:p>
        </p:txBody>
      </p:sp>
    </p:spTree>
    <p:extLst>
      <p:ext uri="{BB962C8B-B14F-4D97-AF65-F5344CB8AC3E}">
        <p14:creationId xmlns:p14="http://schemas.microsoft.com/office/powerpoint/2010/main" val="279127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05/14/09</a:t>
            </a:r>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fld id="{DC84EF7C-A6F5-544B-9728-DB6F7B369F60}" type="slidenum">
              <a:rPr lang="en-US"/>
              <a:pPr/>
              <a:t>‹#›</a:t>
            </a:fld>
            <a:endParaRPr lang="en-US"/>
          </a:p>
        </p:txBody>
      </p:sp>
    </p:spTree>
    <p:extLst>
      <p:ext uri="{BB962C8B-B14F-4D97-AF65-F5344CB8AC3E}">
        <p14:creationId xmlns:p14="http://schemas.microsoft.com/office/powerpoint/2010/main" val="2553780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t>05/14/09</a:t>
            </a:r>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fld id="{C7E94A91-FD6F-2B45-9DC5-79F61B1D460B}" type="slidenum">
              <a:rPr lang="en-US"/>
              <a:pPr/>
              <a:t>‹#›</a:t>
            </a:fld>
            <a:endParaRPr lang="en-US"/>
          </a:p>
        </p:txBody>
      </p:sp>
    </p:spTree>
    <p:extLst>
      <p:ext uri="{BB962C8B-B14F-4D97-AF65-F5344CB8AC3E}">
        <p14:creationId xmlns:p14="http://schemas.microsoft.com/office/powerpoint/2010/main" val="1659364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609600"/>
            <a:ext cx="2055812" cy="5518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8213" cy="5518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t>05/14/09</a:t>
            </a:r>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fld id="{05683E82-D394-C342-89BF-EB7355BF5D4F}" type="slidenum">
              <a:rPr lang="en-US"/>
              <a:pPr/>
              <a:t>‹#›</a:t>
            </a:fld>
            <a:endParaRPr lang="en-US"/>
          </a:p>
        </p:txBody>
      </p:sp>
    </p:spTree>
    <p:extLst>
      <p:ext uri="{BB962C8B-B14F-4D97-AF65-F5344CB8AC3E}">
        <p14:creationId xmlns:p14="http://schemas.microsoft.com/office/powerpoint/2010/main" val="4060767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88D7A023-E235-E345-A189-329D6FBEABA2}" type="slidenum">
              <a:rPr lang="en-US"/>
              <a:pPr/>
              <a:t>‹#›</a:t>
            </a:fld>
            <a:endParaRPr lang="en-US"/>
          </a:p>
        </p:txBody>
      </p:sp>
    </p:spTree>
    <p:extLst>
      <p:ext uri="{BB962C8B-B14F-4D97-AF65-F5344CB8AC3E}">
        <p14:creationId xmlns:p14="http://schemas.microsoft.com/office/powerpoint/2010/main" val="374326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85E8111D-5AC5-C64F-A0EE-CECA00CD6439}" type="slidenum">
              <a:rPr lang="en-US"/>
              <a:pPr/>
              <a:t>‹#›</a:t>
            </a:fld>
            <a:endParaRPr lang="en-US"/>
          </a:p>
        </p:txBody>
      </p:sp>
    </p:spTree>
    <p:extLst>
      <p:ext uri="{BB962C8B-B14F-4D97-AF65-F5344CB8AC3E}">
        <p14:creationId xmlns:p14="http://schemas.microsoft.com/office/powerpoint/2010/main" val="2844739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4E95749F-7898-D54A-AA2F-C31AD48E1EE2}" type="slidenum">
              <a:rPr lang="en-US"/>
              <a:pPr/>
              <a:t>‹#›</a:t>
            </a:fld>
            <a:endParaRPr lang="en-US"/>
          </a:p>
        </p:txBody>
      </p:sp>
    </p:spTree>
    <p:extLst>
      <p:ext uri="{BB962C8B-B14F-4D97-AF65-F5344CB8AC3E}">
        <p14:creationId xmlns:p14="http://schemas.microsoft.com/office/powerpoint/2010/main" val="19556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US"/>
              <a:t>05/14/09</a:t>
            </a:r>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1DF78D10-3F24-F744-93CB-1D3A83A20ABC}" type="slidenum">
              <a:rPr lang="en-US"/>
              <a:pPr/>
              <a:t>‹#›</a:t>
            </a:fld>
            <a:endParaRPr lang="en-US"/>
          </a:p>
        </p:txBody>
      </p:sp>
    </p:spTree>
    <p:extLst>
      <p:ext uri="{BB962C8B-B14F-4D97-AF65-F5344CB8AC3E}">
        <p14:creationId xmlns:p14="http://schemas.microsoft.com/office/powerpoint/2010/main" val="37819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US"/>
              <a:t>05/14/09</a:t>
            </a:r>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fld id="{ABF4D0F8-BD37-014A-A942-ECA475B9087F}" type="slidenum">
              <a:rPr lang="en-US"/>
              <a:pPr/>
              <a:t>‹#›</a:t>
            </a:fld>
            <a:endParaRPr lang="en-US"/>
          </a:p>
        </p:txBody>
      </p:sp>
    </p:spTree>
    <p:extLst>
      <p:ext uri="{BB962C8B-B14F-4D97-AF65-F5344CB8AC3E}">
        <p14:creationId xmlns:p14="http://schemas.microsoft.com/office/powerpoint/2010/main" val="246941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a:t>05/14/09</a:t>
            </a:r>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00198234-CBA1-B247-8566-A391BE0FB61F}" type="slidenum">
              <a:rPr lang="en-US"/>
              <a:pPr/>
              <a:t>‹#›</a:t>
            </a:fld>
            <a:endParaRPr lang="en-US"/>
          </a:p>
        </p:txBody>
      </p:sp>
    </p:spTree>
    <p:extLst>
      <p:ext uri="{BB962C8B-B14F-4D97-AF65-F5344CB8AC3E}">
        <p14:creationId xmlns:p14="http://schemas.microsoft.com/office/powerpoint/2010/main" val="211559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EED509B8-962F-184A-A25A-1FAFBC89FFD1}" type="slidenum">
              <a:rPr lang="en-US"/>
              <a:pPr/>
              <a:t>‹#›</a:t>
            </a:fld>
            <a:endParaRPr lang="en-US"/>
          </a:p>
        </p:txBody>
      </p:sp>
    </p:spTree>
    <p:extLst>
      <p:ext uri="{BB962C8B-B14F-4D97-AF65-F5344CB8AC3E}">
        <p14:creationId xmlns:p14="http://schemas.microsoft.com/office/powerpoint/2010/main" val="2136475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t>05/14/09</a:t>
            </a:r>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fld id="{407BC287-D70C-6644-9751-F450541482B4}" type="slidenum">
              <a:rPr lang="en-US"/>
              <a:pPr/>
              <a:t>‹#›</a:t>
            </a:fld>
            <a:endParaRPr lang="en-US"/>
          </a:p>
        </p:txBody>
      </p:sp>
    </p:spTree>
    <p:extLst>
      <p:ext uri="{BB962C8B-B14F-4D97-AF65-F5344CB8AC3E}">
        <p14:creationId xmlns:p14="http://schemas.microsoft.com/office/powerpoint/2010/main" val="4059499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05/14/09</a:t>
            </a:r>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CE853AF9-9510-464B-ACEF-7BE042176734}" type="slidenum">
              <a:rPr lang="en-US"/>
              <a:pPr/>
              <a:t>‹#›</a:t>
            </a:fld>
            <a:endParaRPr lang="en-US"/>
          </a:p>
        </p:txBody>
      </p:sp>
    </p:spTree>
    <p:extLst>
      <p:ext uri="{BB962C8B-B14F-4D97-AF65-F5344CB8AC3E}">
        <p14:creationId xmlns:p14="http://schemas.microsoft.com/office/powerpoint/2010/main" val="2679991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05/14/09</a:t>
            </a:r>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D18A5D82-A22C-7B4D-96D3-833FB81DAE0E}" type="slidenum">
              <a:rPr lang="en-US"/>
              <a:pPr/>
              <a:t>‹#›</a:t>
            </a:fld>
            <a:endParaRPr lang="en-US"/>
          </a:p>
        </p:txBody>
      </p:sp>
    </p:spTree>
    <p:extLst>
      <p:ext uri="{BB962C8B-B14F-4D97-AF65-F5344CB8AC3E}">
        <p14:creationId xmlns:p14="http://schemas.microsoft.com/office/powerpoint/2010/main" val="2677603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ADCE4921-33E4-9D45-8917-91869BC63820}" type="slidenum">
              <a:rPr lang="en-US"/>
              <a:pPr/>
              <a:t>‹#›</a:t>
            </a:fld>
            <a:endParaRPr lang="en-US"/>
          </a:p>
        </p:txBody>
      </p:sp>
    </p:spTree>
    <p:extLst>
      <p:ext uri="{BB962C8B-B14F-4D97-AF65-F5344CB8AC3E}">
        <p14:creationId xmlns:p14="http://schemas.microsoft.com/office/powerpoint/2010/main" val="4189139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463550"/>
            <a:ext cx="1941512" cy="5629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75313" cy="5629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05/14/09</a:t>
            </a:r>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D33964AA-9455-D44E-BF0B-28FE23B8946E}" type="slidenum">
              <a:rPr lang="en-US"/>
              <a:pPr/>
              <a:t>‹#›</a:t>
            </a:fld>
            <a:endParaRPr lang="en-US"/>
          </a:p>
        </p:txBody>
      </p:sp>
    </p:spTree>
    <p:extLst>
      <p:ext uri="{BB962C8B-B14F-4D97-AF65-F5344CB8AC3E}">
        <p14:creationId xmlns:p14="http://schemas.microsoft.com/office/powerpoint/2010/main" val="414544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dt" idx="10"/>
          </p:nvPr>
        </p:nvSpPr>
        <p:spPr>
          <a:ln/>
        </p:spPr>
        <p:txBody>
          <a:bodyPr/>
          <a:lstStyle>
            <a:lvl1pPr>
              <a:defRPr/>
            </a:lvl1pPr>
          </a:lstStyle>
          <a:p>
            <a:pPr>
              <a:defRPr/>
            </a:pPr>
            <a:r>
              <a:rPr lang="en-US"/>
              <a:t>05/14/09</a:t>
            </a:r>
          </a:p>
        </p:txBody>
      </p:sp>
      <p:sp>
        <p:nvSpPr>
          <p:cNvPr id="5" name="Rectangle 8"/>
          <p:cNvSpPr>
            <a:spLocks noGrp="1" noChangeArrowheads="1"/>
          </p:cNvSpPr>
          <p:nvPr>
            <p:ph type="ftr" idx="11"/>
          </p:nvPr>
        </p:nvSpPr>
        <p:spPr>
          <a:ln/>
        </p:spPr>
        <p:txBody>
          <a:bodyPr/>
          <a:lstStyle>
            <a:lvl1pPr>
              <a:defRPr/>
            </a:lvl1pPr>
          </a:lstStyle>
          <a:p>
            <a:pPr>
              <a:defRPr/>
            </a:pPr>
            <a:endParaRPr lang="en-US"/>
          </a:p>
        </p:txBody>
      </p:sp>
      <p:sp>
        <p:nvSpPr>
          <p:cNvPr id="6" name="Rectangle 9"/>
          <p:cNvSpPr>
            <a:spLocks noGrp="1" noChangeArrowheads="1"/>
          </p:cNvSpPr>
          <p:nvPr>
            <p:ph type="sldNum" idx="12"/>
          </p:nvPr>
        </p:nvSpPr>
        <p:spPr>
          <a:ln/>
        </p:spPr>
        <p:txBody>
          <a:bodyPr/>
          <a:lstStyle>
            <a:lvl1pPr>
              <a:defRPr/>
            </a:lvl1pPr>
          </a:lstStyle>
          <a:p>
            <a:fld id="{52910414-A596-8644-BF6D-CBFEBE540A38}" type="slidenum">
              <a:rPr lang="en-US"/>
              <a:pPr/>
              <a:t>‹#›</a:t>
            </a:fld>
            <a:endParaRPr lang="en-US"/>
          </a:p>
        </p:txBody>
      </p:sp>
    </p:spTree>
    <p:extLst>
      <p:ext uri="{BB962C8B-B14F-4D97-AF65-F5344CB8AC3E}">
        <p14:creationId xmlns:p14="http://schemas.microsoft.com/office/powerpoint/2010/main" val="1536944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idx="10"/>
          </p:nvPr>
        </p:nvSpPr>
        <p:spPr>
          <a:ln/>
        </p:spPr>
        <p:txBody>
          <a:bodyPr/>
          <a:lstStyle>
            <a:lvl1pPr>
              <a:defRPr/>
            </a:lvl1pPr>
          </a:lstStyle>
          <a:p>
            <a:pPr>
              <a:defRPr/>
            </a:pPr>
            <a:r>
              <a:rPr lang="en-US"/>
              <a:t>05/14/09</a:t>
            </a:r>
          </a:p>
        </p:txBody>
      </p:sp>
      <p:sp>
        <p:nvSpPr>
          <p:cNvPr id="5" name="Rectangle 8"/>
          <p:cNvSpPr>
            <a:spLocks noGrp="1" noChangeArrowheads="1"/>
          </p:cNvSpPr>
          <p:nvPr>
            <p:ph type="ftr" idx="11"/>
          </p:nvPr>
        </p:nvSpPr>
        <p:spPr>
          <a:ln/>
        </p:spPr>
        <p:txBody>
          <a:bodyPr/>
          <a:lstStyle>
            <a:lvl1pPr>
              <a:defRPr/>
            </a:lvl1pPr>
          </a:lstStyle>
          <a:p>
            <a:pPr>
              <a:defRPr/>
            </a:pPr>
            <a:endParaRPr lang="en-US"/>
          </a:p>
        </p:txBody>
      </p:sp>
      <p:sp>
        <p:nvSpPr>
          <p:cNvPr id="6" name="Rectangle 9"/>
          <p:cNvSpPr>
            <a:spLocks noGrp="1" noChangeArrowheads="1"/>
          </p:cNvSpPr>
          <p:nvPr>
            <p:ph type="sldNum" idx="12"/>
          </p:nvPr>
        </p:nvSpPr>
        <p:spPr>
          <a:ln/>
        </p:spPr>
        <p:txBody>
          <a:bodyPr/>
          <a:lstStyle>
            <a:lvl1pPr>
              <a:defRPr/>
            </a:lvl1pPr>
          </a:lstStyle>
          <a:p>
            <a:fld id="{40A65911-9FBB-DD44-BE92-065BED6EE9CB}" type="slidenum">
              <a:rPr lang="en-US"/>
              <a:pPr/>
              <a:t>‹#›</a:t>
            </a:fld>
            <a:endParaRPr lang="en-US"/>
          </a:p>
        </p:txBody>
      </p:sp>
    </p:spTree>
    <p:extLst>
      <p:ext uri="{BB962C8B-B14F-4D97-AF65-F5344CB8AC3E}">
        <p14:creationId xmlns:p14="http://schemas.microsoft.com/office/powerpoint/2010/main" val="1377922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t>05/14/09</a:t>
            </a:r>
          </a:p>
        </p:txBody>
      </p:sp>
      <p:sp>
        <p:nvSpPr>
          <p:cNvPr id="5" name="Rectangle 8"/>
          <p:cNvSpPr>
            <a:spLocks noGrp="1" noChangeArrowheads="1"/>
          </p:cNvSpPr>
          <p:nvPr>
            <p:ph type="ftr" idx="11"/>
          </p:nvPr>
        </p:nvSpPr>
        <p:spPr>
          <a:ln/>
        </p:spPr>
        <p:txBody>
          <a:bodyPr/>
          <a:lstStyle>
            <a:lvl1pPr>
              <a:defRPr/>
            </a:lvl1pPr>
          </a:lstStyle>
          <a:p>
            <a:pPr>
              <a:defRPr/>
            </a:pPr>
            <a:endParaRPr lang="en-US"/>
          </a:p>
        </p:txBody>
      </p:sp>
      <p:sp>
        <p:nvSpPr>
          <p:cNvPr id="6" name="Rectangle 9"/>
          <p:cNvSpPr>
            <a:spLocks noGrp="1" noChangeArrowheads="1"/>
          </p:cNvSpPr>
          <p:nvPr>
            <p:ph type="sldNum" idx="12"/>
          </p:nvPr>
        </p:nvSpPr>
        <p:spPr>
          <a:ln/>
        </p:spPr>
        <p:txBody>
          <a:bodyPr/>
          <a:lstStyle>
            <a:lvl1pPr>
              <a:defRPr/>
            </a:lvl1pPr>
          </a:lstStyle>
          <a:p>
            <a:fld id="{508D04EF-6F7F-D94E-80A9-EDEF6C8454FA}" type="slidenum">
              <a:rPr lang="en-US"/>
              <a:pPr/>
              <a:t>‹#›</a:t>
            </a:fld>
            <a:endParaRPr lang="en-US"/>
          </a:p>
        </p:txBody>
      </p:sp>
    </p:spTree>
    <p:extLst>
      <p:ext uri="{BB962C8B-B14F-4D97-AF65-F5344CB8AC3E}">
        <p14:creationId xmlns:p14="http://schemas.microsoft.com/office/powerpoint/2010/main" val="977619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1263"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idx="10"/>
          </p:nvPr>
        </p:nvSpPr>
        <p:spPr>
          <a:ln/>
        </p:spPr>
        <p:txBody>
          <a:bodyPr/>
          <a:lstStyle>
            <a:lvl1pPr>
              <a:defRPr/>
            </a:lvl1pPr>
          </a:lstStyle>
          <a:p>
            <a:pPr>
              <a:defRPr/>
            </a:pPr>
            <a:r>
              <a:rPr lang="en-US"/>
              <a:t>05/14/09</a:t>
            </a:r>
          </a:p>
        </p:txBody>
      </p:sp>
      <p:sp>
        <p:nvSpPr>
          <p:cNvPr id="6" name="Rectangle 8"/>
          <p:cNvSpPr>
            <a:spLocks noGrp="1" noChangeArrowheads="1"/>
          </p:cNvSpPr>
          <p:nvPr>
            <p:ph type="ftr" idx="11"/>
          </p:nvPr>
        </p:nvSpPr>
        <p:spPr>
          <a:ln/>
        </p:spPr>
        <p:txBody>
          <a:bodyPr/>
          <a:lstStyle>
            <a:lvl1pPr>
              <a:defRPr/>
            </a:lvl1pPr>
          </a:lstStyle>
          <a:p>
            <a:pPr>
              <a:defRPr/>
            </a:pPr>
            <a:endParaRPr lang="en-US"/>
          </a:p>
        </p:txBody>
      </p:sp>
      <p:sp>
        <p:nvSpPr>
          <p:cNvPr id="7" name="Rectangle 9"/>
          <p:cNvSpPr>
            <a:spLocks noGrp="1" noChangeArrowheads="1"/>
          </p:cNvSpPr>
          <p:nvPr>
            <p:ph type="sldNum" idx="12"/>
          </p:nvPr>
        </p:nvSpPr>
        <p:spPr>
          <a:ln/>
        </p:spPr>
        <p:txBody>
          <a:bodyPr/>
          <a:lstStyle>
            <a:lvl1pPr>
              <a:defRPr/>
            </a:lvl1pPr>
          </a:lstStyle>
          <a:p>
            <a:fld id="{2770F6B8-A99C-4848-808D-CAC7C615421C}" type="slidenum">
              <a:rPr lang="en-US"/>
              <a:pPr/>
              <a:t>‹#›</a:t>
            </a:fld>
            <a:endParaRPr lang="en-US"/>
          </a:p>
        </p:txBody>
      </p:sp>
    </p:spTree>
    <p:extLst>
      <p:ext uri="{BB962C8B-B14F-4D97-AF65-F5344CB8AC3E}">
        <p14:creationId xmlns:p14="http://schemas.microsoft.com/office/powerpoint/2010/main" val="225307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idx="10"/>
          </p:nvPr>
        </p:nvSpPr>
        <p:spPr>
          <a:ln/>
        </p:spPr>
        <p:txBody>
          <a:bodyPr/>
          <a:lstStyle>
            <a:lvl1pPr>
              <a:defRPr/>
            </a:lvl1pPr>
          </a:lstStyle>
          <a:p>
            <a:pPr>
              <a:defRPr/>
            </a:pPr>
            <a:r>
              <a:rPr lang="en-US"/>
              <a:t>05/14/09</a:t>
            </a:r>
          </a:p>
        </p:txBody>
      </p:sp>
      <p:sp>
        <p:nvSpPr>
          <p:cNvPr id="8" name="Rectangle 8"/>
          <p:cNvSpPr>
            <a:spLocks noGrp="1" noChangeArrowheads="1"/>
          </p:cNvSpPr>
          <p:nvPr>
            <p:ph type="ftr" idx="11"/>
          </p:nvPr>
        </p:nvSpPr>
        <p:spPr>
          <a:ln/>
        </p:spPr>
        <p:txBody>
          <a:bodyPr/>
          <a:lstStyle>
            <a:lvl1pPr>
              <a:defRPr/>
            </a:lvl1pPr>
          </a:lstStyle>
          <a:p>
            <a:pPr>
              <a:defRPr/>
            </a:pPr>
            <a:endParaRPr lang="en-US"/>
          </a:p>
        </p:txBody>
      </p:sp>
      <p:sp>
        <p:nvSpPr>
          <p:cNvPr id="9" name="Rectangle 9"/>
          <p:cNvSpPr>
            <a:spLocks noGrp="1" noChangeArrowheads="1"/>
          </p:cNvSpPr>
          <p:nvPr>
            <p:ph type="sldNum" idx="12"/>
          </p:nvPr>
        </p:nvSpPr>
        <p:spPr>
          <a:ln/>
        </p:spPr>
        <p:txBody>
          <a:bodyPr/>
          <a:lstStyle>
            <a:lvl1pPr>
              <a:defRPr/>
            </a:lvl1pPr>
          </a:lstStyle>
          <a:p>
            <a:fld id="{3B292C99-176D-4446-92F2-0AF9FCE257E5}" type="slidenum">
              <a:rPr lang="en-US"/>
              <a:pPr/>
              <a:t>‹#›</a:t>
            </a:fld>
            <a:endParaRPr lang="en-US"/>
          </a:p>
        </p:txBody>
      </p:sp>
    </p:spTree>
    <p:extLst>
      <p:ext uri="{BB962C8B-B14F-4D97-AF65-F5344CB8AC3E}">
        <p14:creationId xmlns:p14="http://schemas.microsoft.com/office/powerpoint/2010/main" val="3968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1263"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US"/>
              <a:t>05/14/09</a:t>
            </a:r>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87225B8C-6832-1A4D-BA04-0A2265D3625E}" type="slidenum">
              <a:rPr lang="en-US"/>
              <a:pPr/>
              <a:t>‹#›</a:t>
            </a:fld>
            <a:endParaRPr lang="en-US"/>
          </a:p>
        </p:txBody>
      </p:sp>
    </p:spTree>
    <p:extLst>
      <p:ext uri="{BB962C8B-B14F-4D97-AF65-F5344CB8AC3E}">
        <p14:creationId xmlns:p14="http://schemas.microsoft.com/office/powerpoint/2010/main" val="4203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idx="10"/>
          </p:nvPr>
        </p:nvSpPr>
        <p:spPr>
          <a:ln/>
        </p:spPr>
        <p:txBody>
          <a:bodyPr/>
          <a:lstStyle>
            <a:lvl1pPr>
              <a:defRPr/>
            </a:lvl1pPr>
          </a:lstStyle>
          <a:p>
            <a:pPr>
              <a:defRPr/>
            </a:pPr>
            <a:r>
              <a:rPr lang="en-US"/>
              <a:t>05/14/09</a:t>
            </a:r>
          </a:p>
        </p:txBody>
      </p:sp>
      <p:sp>
        <p:nvSpPr>
          <p:cNvPr id="4" name="Rectangle 8"/>
          <p:cNvSpPr>
            <a:spLocks noGrp="1" noChangeArrowheads="1"/>
          </p:cNvSpPr>
          <p:nvPr>
            <p:ph type="ftr" idx="11"/>
          </p:nvPr>
        </p:nvSpPr>
        <p:spPr>
          <a:ln/>
        </p:spPr>
        <p:txBody>
          <a:bodyPr/>
          <a:lstStyle>
            <a:lvl1pPr>
              <a:defRPr/>
            </a:lvl1pPr>
          </a:lstStyle>
          <a:p>
            <a:pPr>
              <a:defRPr/>
            </a:pPr>
            <a:endParaRPr lang="en-US"/>
          </a:p>
        </p:txBody>
      </p:sp>
      <p:sp>
        <p:nvSpPr>
          <p:cNvPr id="5" name="Rectangle 9"/>
          <p:cNvSpPr>
            <a:spLocks noGrp="1" noChangeArrowheads="1"/>
          </p:cNvSpPr>
          <p:nvPr>
            <p:ph type="sldNum" idx="12"/>
          </p:nvPr>
        </p:nvSpPr>
        <p:spPr>
          <a:ln/>
        </p:spPr>
        <p:txBody>
          <a:bodyPr/>
          <a:lstStyle>
            <a:lvl1pPr>
              <a:defRPr/>
            </a:lvl1pPr>
          </a:lstStyle>
          <a:p>
            <a:fld id="{EC630EE2-102D-1245-BCD5-61B2FC3D8219}" type="slidenum">
              <a:rPr lang="en-US"/>
              <a:pPr/>
              <a:t>‹#›</a:t>
            </a:fld>
            <a:endParaRPr lang="en-US"/>
          </a:p>
        </p:txBody>
      </p:sp>
    </p:spTree>
    <p:extLst>
      <p:ext uri="{BB962C8B-B14F-4D97-AF65-F5344CB8AC3E}">
        <p14:creationId xmlns:p14="http://schemas.microsoft.com/office/powerpoint/2010/main" val="4200524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t>05/14/09</a:t>
            </a:r>
          </a:p>
        </p:txBody>
      </p:sp>
      <p:sp>
        <p:nvSpPr>
          <p:cNvPr id="3" name="Rectangle 8"/>
          <p:cNvSpPr>
            <a:spLocks noGrp="1" noChangeArrowheads="1"/>
          </p:cNvSpPr>
          <p:nvPr>
            <p:ph type="ftr" idx="11"/>
          </p:nvPr>
        </p:nvSpPr>
        <p:spPr>
          <a:ln/>
        </p:spPr>
        <p:txBody>
          <a:bodyPr/>
          <a:lstStyle>
            <a:lvl1pPr>
              <a:defRPr/>
            </a:lvl1pPr>
          </a:lstStyle>
          <a:p>
            <a:pPr>
              <a:defRPr/>
            </a:pPr>
            <a:endParaRPr lang="en-US"/>
          </a:p>
        </p:txBody>
      </p:sp>
      <p:sp>
        <p:nvSpPr>
          <p:cNvPr id="4" name="Rectangle 9"/>
          <p:cNvSpPr>
            <a:spLocks noGrp="1" noChangeArrowheads="1"/>
          </p:cNvSpPr>
          <p:nvPr>
            <p:ph type="sldNum" idx="12"/>
          </p:nvPr>
        </p:nvSpPr>
        <p:spPr>
          <a:ln/>
        </p:spPr>
        <p:txBody>
          <a:bodyPr/>
          <a:lstStyle>
            <a:lvl1pPr>
              <a:defRPr/>
            </a:lvl1pPr>
          </a:lstStyle>
          <a:p>
            <a:fld id="{A4679A1B-253B-9A46-A15A-33793E8590CC}" type="slidenum">
              <a:rPr lang="en-US"/>
              <a:pPr/>
              <a:t>‹#›</a:t>
            </a:fld>
            <a:endParaRPr lang="en-US"/>
          </a:p>
        </p:txBody>
      </p:sp>
    </p:spTree>
    <p:extLst>
      <p:ext uri="{BB962C8B-B14F-4D97-AF65-F5344CB8AC3E}">
        <p14:creationId xmlns:p14="http://schemas.microsoft.com/office/powerpoint/2010/main" val="3027120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t>05/14/09</a:t>
            </a:r>
          </a:p>
        </p:txBody>
      </p:sp>
      <p:sp>
        <p:nvSpPr>
          <p:cNvPr id="6" name="Rectangle 8"/>
          <p:cNvSpPr>
            <a:spLocks noGrp="1" noChangeArrowheads="1"/>
          </p:cNvSpPr>
          <p:nvPr>
            <p:ph type="ftr" idx="11"/>
          </p:nvPr>
        </p:nvSpPr>
        <p:spPr>
          <a:ln/>
        </p:spPr>
        <p:txBody>
          <a:bodyPr/>
          <a:lstStyle>
            <a:lvl1pPr>
              <a:defRPr/>
            </a:lvl1pPr>
          </a:lstStyle>
          <a:p>
            <a:pPr>
              <a:defRPr/>
            </a:pPr>
            <a:endParaRPr lang="en-US"/>
          </a:p>
        </p:txBody>
      </p:sp>
      <p:sp>
        <p:nvSpPr>
          <p:cNvPr id="7" name="Rectangle 9"/>
          <p:cNvSpPr>
            <a:spLocks noGrp="1" noChangeArrowheads="1"/>
          </p:cNvSpPr>
          <p:nvPr>
            <p:ph type="sldNum" idx="12"/>
          </p:nvPr>
        </p:nvSpPr>
        <p:spPr>
          <a:ln/>
        </p:spPr>
        <p:txBody>
          <a:bodyPr/>
          <a:lstStyle>
            <a:lvl1pPr>
              <a:defRPr/>
            </a:lvl1pPr>
          </a:lstStyle>
          <a:p>
            <a:fld id="{A74AA8FF-7297-F149-B99A-F1AD48FD5648}" type="slidenum">
              <a:rPr lang="en-US"/>
              <a:pPr/>
              <a:t>‹#›</a:t>
            </a:fld>
            <a:endParaRPr lang="en-US"/>
          </a:p>
        </p:txBody>
      </p:sp>
    </p:spTree>
    <p:extLst>
      <p:ext uri="{BB962C8B-B14F-4D97-AF65-F5344CB8AC3E}">
        <p14:creationId xmlns:p14="http://schemas.microsoft.com/office/powerpoint/2010/main" val="2468680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t>05/14/09</a:t>
            </a:r>
          </a:p>
        </p:txBody>
      </p:sp>
      <p:sp>
        <p:nvSpPr>
          <p:cNvPr id="6" name="Rectangle 8"/>
          <p:cNvSpPr>
            <a:spLocks noGrp="1" noChangeArrowheads="1"/>
          </p:cNvSpPr>
          <p:nvPr>
            <p:ph type="ftr" idx="11"/>
          </p:nvPr>
        </p:nvSpPr>
        <p:spPr>
          <a:ln/>
        </p:spPr>
        <p:txBody>
          <a:bodyPr/>
          <a:lstStyle>
            <a:lvl1pPr>
              <a:defRPr/>
            </a:lvl1pPr>
          </a:lstStyle>
          <a:p>
            <a:pPr>
              <a:defRPr/>
            </a:pPr>
            <a:endParaRPr lang="en-US"/>
          </a:p>
        </p:txBody>
      </p:sp>
      <p:sp>
        <p:nvSpPr>
          <p:cNvPr id="7" name="Rectangle 9"/>
          <p:cNvSpPr>
            <a:spLocks noGrp="1" noChangeArrowheads="1"/>
          </p:cNvSpPr>
          <p:nvPr>
            <p:ph type="sldNum" idx="12"/>
          </p:nvPr>
        </p:nvSpPr>
        <p:spPr>
          <a:ln/>
        </p:spPr>
        <p:txBody>
          <a:bodyPr/>
          <a:lstStyle>
            <a:lvl1pPr>
              <a:defRPr/>
            </a:lvl1pPr>
          </a:lstStyle>
          <a:p>
            <a:fld id="{0EFC95B2-1CFA-5748-90C8-3370571213F1}" type="slidenum">
              <a:rPr lang="en-US"/>
              <a:pPr/>
              <a:t>‹#›</a:t>
            </a:fld>
            <a:endParaRPr lang="en-US"/>
          </a:p>
        </p:txBody>
      </p:sp>
    </p:spTree>
    <p:extLst>
      <p:ext uri="{BB962C8B-B14F-4D97-AF65-F5344CB8AC3E}">
        <p14:creationId xmlns:p14="http://schemas.microsoft.com/office/powerpoint/2010/main" val="350491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idx="10"/>
          </p:nvPr>
        </p:nvSpPr>
        <p:spPr>
          <a:ln/>
        </p:spPr>
        <p:txBody>
          <a:bodyPr/>
          <a:lstStyle>
            <a:lvl1pPr>
              <a:defRPr/>
            </a:lvl1pPr>
          </a:lstStyle>
          <a:p>
            <a:pPr>
              <a:defRPr/>
            </a:pPr>
            <a:r>
              <a:rPr lang="en-US"/>
              <a:t>05/14/09</a:t>
            </a:r>
          </a:p>
        </p:txBody>
      </p:sp>
      <p:sp>
        <p:nvSpPr>
          <p:cNvPr id="5" name="Rectangle 8"/>
          <p:cNvSpPr>
            <a:spLocks noGrp="1" noChangeArrowheads="1"/>
          </p:cNvSpPr>
          <p:nvPr>
            <p:ph type="ftr" idx="11"/>
          </p:nvPr>
        </p:nvSpPr>
        <p:spPr>
          <a:ln/>
        </p:spPr>
        <p:txBody>
          <a:bodyPr/>
          <a:lstStyle>
            <a:lvl1pPr>
              <a:defRPr/>
            </a:lvl1pPr>
          </a:lstStyle>
          <a:p>
            <a:pPr>
              <a:defRPr/>
            </a:pPr>
            <a:endParaRPr lang="en-US"/>
          </a:p>
        </p:txBody>
      </p:sp>
      <p:sp>
        <p:nvSpPr>
          <p:cNvPr id="6" name="Rectangle 9"/>
          <p:cNvSpPr>
            <a:spLocks noGrp="1" noChangeArrowheads="1"/>
          </p:cNvSpPr>
          <p:nvPr>
            <p:ph type="sldNum" idx="12"/>
          </p:nvPr>
        </p:nvSpPr>
        <p:spPr>
          <a:ln/>
        </p:spPr>
        <p:txBody>
          <a:bodyPr/>
          <a:lstStyle>
            <a:lvl1pPr>
              <a:defRPr/>
            </a:lvl1pPr>
          </a:lstStyle>
          <a:p>
            <a:fld id="{66105ED9-B81E-574A-90FC-9A169BB5ABE0}" type="slidenum">
              <a:rPr lang="en-US"/>
              <a:pPr/>
              <a:t>‹#›</a:t>
            </a:fld>
            <a:endParaRPr lang="en-US"/>
          </a:p>
        </p:txBody>
      </p:sp>
    </p:spTree>
    <p:extLst>
      <p:ext uri="{BB962C8B-B14F-4D97-AF65-F5344CB8AC3E}">
        <p14:creationId xmlns:p14="http://schemas.microsoft.com/office/powerpoint/2010/main" val="2892053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379413"/>
            <a:ext cx="1943100" cy="549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79413"/>
            <a:ext cx="5678487" cy="549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idx="10"/>
          </p:nvPr>
        </p:nvSpPr>
        <p:spPr>
          <a:ln/>
        </p:spPr>
        <p:txBody>
          <a:bodyPr/>
          <a:lstStyle>
            <a:lvl1pPr>
              <a:defRPr/>
            </a:lvl1pPr>
          </a:lstStyle>
          <a:p>
            <a:pPr>
              <a:defRPr/>
            </a:pPr>
            <a:r>
              <a:rPr lang="en-US"/>
              <a:t>05/14/09</a:t>
            </a:r>
          </a:p>
        </p:txBody>
      </p:sp>
      <p:sp>
        <p:nvSpPr>
          <p:cNvPr id="5" name="Rectangle 8"/>
          <p:cNvSpPr>
            <a:spLocks noGrp="1" noChangeArrowheads="1"/>
          </p:cNvSpPr>
          <p:nvPr>
            <p:ph type="ftr" idx="11"/>
          </p:nvPr>
        </p:nvSpPr>
        <p:spPr>
          <a:ln/>
        </p:spPr>
        <p:txBody>
          <a:bodyPr/>
          <a:lstStyle>
            <a:lvl1pPr>
              <a:defRPr/>
            </a:lvl1pPr>
          </a:lstStyle>
          <a:p>
            <a:pPr>
              <a:defRPr/>
            </a:pPr>
            <a:endParaRPr lang="en-US"/>
          </a:p>
        </p:txBody>
      </p:sp>
      <p:sp>
        <p:nvSpPr>
          <p:cNvPr id="6" name="Rectangle 9"/>
          <p:cNvSpPr>
            <a:spLocks noGrp="1" noChangeArrowheads="1"/>
          </p:cNvSpPr>
          <p:nvPr>
            <p:ph type="sldNum" idx="12"/>
          </p:nvPr>
        </p:nvSpPr>
        <p:spPr>
          <a:ln/>
        </p:spPr>
        <p:txBody>
          <a:bodyPr/>
          <a:lstStyle>
            <a:lvl1pPr>
              <a:defRPr/>
            </a:lvl1pPr>
          </a:lstStyle>
          <a:p>
            <a:fld id="{B07474F0-B19D-FF4C-93D3-45BDE98606BB}" type="slidenum">
              <a:rPr lang="en-US"/>
              <a:pPr/>
              <a:t>‹#›</a:t>
            </a:fld>
            <a:endParaRPr lang="en-US"/>
          </a:p>
        </p:txBody>
      </p:sp>
    </p:spTree>
    <p:extLst>
      <p:ext uri="{BB962C8B-B14F-4D97-AF65-F5344CB8AC3E}">
        <p14:creationId xmlns:p14="http://schemas.microsoft.com/office/powerpoint/2010/main" val="1116506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8"/>
          <p:cNvSpPr>
            <a:spLocks noGrp="1" noChangeArrowheads="1"/>
          </p:cNvSpPr>
          <p:nvPr>
            <p:ph type="dt" idx="10"/>
          </p:nvPr>
        </p:nvSpPr>
        <p:spPr>
          <a:ln/>
        </p:spPr>
        <p:txBody>
          <a:bodyPr/>
          <a:lstStyle>
            <a:lvl1pPr>
              <a:defRPr/>
            </a:lvl1pPr>
          </a:lstStyle>
          <a:p>
            <a:pPr>
              <a:defRPr/>
            </a:pPr>
            <a:r>
              <a:rPr lang="en-US"/>
              <a:t>05/14/09</a:t>
            </a:r>
          </a:p>
        </p:txBody>
      </p:sp>
      <p:sp>
        <p:nvSpPr>
          <p:cNvPr id="5" name="Rectangle 69"/>
          <p:cNvSpPr>
            <a:spLocks noGrp="1" noChangeArrowheads="1"/>
          </p:cNvSpPr>
          <p:nvPr>
            <p:ph type="ftr" idx="11"/>
          </p:nvPr>
        </p:nvSpPr>
        <p:spPr>
          <a:ln/>
        </p:spPr>
        <p:txBody>
          <a:bodyPr/>
          <a:lstStyle>
            <a:lvl1pPr>
              <a:defRPr/>
            </a:lvl1pPr>
          </a:lstStyle>
          <a:p>
            <a:pPr>
              <a:defRPr/>
            </a:pPr>
            <a:endParaRPr lang="en-US"/>
          </a:p>
        </p:txBody>
      </p:sp>
      <p:sp>
        <p:nvSpPr>
          <p:cNvPr id="6" name="Rectangle 70"/>
          <p:cNvSpPr>
            <a:spLocks noGrp="1" noChangeArrowheads="1"/>
          </p:cNvSpPr>
          <p:nvPr>
            <p:ph type="sldNum" idx="12"/>
          </p:nvPr>
        </p:nvSpPr>
        <p:spPr>
          <a:ln/>
        </p:spPr>
        <p:txBody>
          <a:bodyPr/>
          <a:lstStyle>
            <a:lvl1pPr>
              <a:defRPr/>
            </a:lvl1pPr>
          </a:lstStyle>
          <a:p>
            <a:fld id="{53E3D4E3-EABB-504B-8CD2-BE02F49A926B}" type="slidenum">
              <a:rPr lang="en-US"/>
              <a:pPr/>
              <a:t>‹#›</a:t>
            </a:fld>
            <a:endParaRPr lang="en-US"/>
          </a:p>
        </p:txBody>
      </p:sp>
    </p:spTree>
    <p:extLst>
      <p:ext uri="{BB962C8B-B14F-4D97-AF65-F5344CB8AC3E}">
        <p14:creationId xmlns:p14="http://schemas.microsoft.com/office/powerpoint/2010/main" val="4231965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idx="10"/>
          </p:nvPr>
        </p:nvSpPr>
        <p:spPr>
          <a:ln/>
        </p:spPr>
        <p:txBody>
          <a:bodyPr/>
          <a:lstStyle>
            <a:lvl1pPr>
              <a:defRPr/>
            </a:lvl1pPr>
          </a:lstStyle>
          <a:p>
            <a:pPr>
              <a:defRPr/>
            </a:pPr>
            <a:r>
              <a:rPr lang="en-US"/>
              <a:t>05/14/09</a:t>
            </a:r>
          </a:p>
        </p:txBody>
      </p:sp>
      <p:sp>
        <p:nvSpPr>
          <p:cNvPr id="5" name="Rectangle 69"/>
          <p:cNvSpPr>
            <a:spLocks noGrp="1" noChangeArrowheads="1"/>
          </p:cNvSpPr>
          <p:nvPr>
            <p:ph type="ftr" idx="11"/>
          </p:nvPr>
        </p:nvSpPr>
        <p:spPr>
          <a:ln/>
        </p:spPr>
        <p:txBody>
          <a:bodyPr/>
          <a:lstStyle>
            <a:lvl1pPr>
              <a:defRPr/>
            </a:lvl1pPr>
          </a:lstStyle>
          <a:p>
            <a:pPr>
              <a:defRPr/>
            </a:pPr>
            <a:endParaRPr lang="en-US"/>
          </a:p>
        </p:txBody>
      </p:sp>
      <p:sp>
        <p:nvSpPr>
          <p:cNvPr id="6" name="Rectangle 70"/>
          <p:cNvSpPr>
            <a:spLocks noGrp="1" noChangeArrowheads="1"/>
          </p:cNvSpPr>
          <p:nvPr>
            <p:ph type="sldNum" idx="12"/>
          </p:nvPr>
        </p:nvSpPr>
        <p:spPr>
          <a:ln/>
        </p:spPr>
        <p:txBody>
          <a:bodyPr/>
          <a:lstStyle>
            <a:lvl1pPr>
              <a:defRPr/>
            </a:lvl1pPr>
          </a:lstStyle>
          <a:p>
            <a:fld id="{D0FDCB31-4E3D-0040-BF1D-2BABDFA97B21}" type="slidenum">
              <a:rPr lang="en-US"/>
              <a:pPr/>
              <a:t>‹#›</a:t>
            </a:fld>
            <a:endParaRPr lang="en-US"/>
          </a:p>
        </p:txBody>
      </p:sp>
    </p:spTree>
    <p:extLst>
      <p:ext uri="{BB962C8B-B14F-4D97-AF65-F5344CB8AC3E}">
        <p14:creationId xmlns:p14="http://schemas.microsoft.com/office/powerpoint/2010/main" val="4191033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idx="10"/>
          </p:nvPr>
        </p:nvSpPr>
        <p:spPr>
          <a:ln/>
        </p:spPr>
        <p:txBody>
          <a:bodyPr/>
          <a:lstStyle>
            <a:lvl1pPr>
              <a:defRPr/>
            </a:lvl1pPr>
          </a:lstStyle>
          <a:p>
            <a:pPr>
              <a:defRPr/>
            </a:pPr>
            <a:r>
              <a:rPr lang="en-US"/>
              <a:t>05/14/09</a:t>
            </a:r>
          </a:p>
        </p:txBody>
      </p:sp>
      <p:sp>
        <p:nvSpPr>
          <p:cNvPr id="5" name="Rectangle 69"/>
          <p:cNvSpPr>
            <a:spLocks noGrp="1" noChangeArrowheads="1"/>
          </p:cNvSpPr>
          <p:nvPr>
            <p:ph type="ftr" idx="11"/>
          </p:nvPr>
        </p:nvSpPr>
        <p:spPr>
          <a:ln/>
        </p:spPr>
        <p:txBody>
          <a:bodyPr/>
          <a:lstStyle>
            <a:lvl1pPr>
              <a:defRPr/>
            </a:lvl1pPr>
          </a:lstStyle>
          <a:p>
            <a:pPr>
              <a:defRPr/>
            </a:pPr>
            <a:endParaRPr lang="en-US"/>
          </a:p>
        </p:txBody>
      </p:sp>
      <p:sp>
        <p:nvSpPr>
          <p:cNvPr id="6" name="Rectangle 70"/>
          <p:cNvSpPr>
            <a:spLocks noGrp="1" noChangeArrowheads="1"/>
          </p:cNvSpPr>
          <p:nvPr>
            <p:ph type="sldNum" idx="12"/>
          </p:nvPr>
        </p:nvSpPr>
        <p:spPr>
          <a:ln/>
        </p:spPr>
        <p:txBody>
          <a:bodyPr/>
          <a:lstStyle>
            <a:lvl1pPr>
              <a:defRPr/>
            </a:lvl1pPr>
          </a:lstStyle>
          <a:p>
            <a:fld id="{28D6DC5C-42C0-3844-B104-A71AEF5411BD}" type="slidenum">
              <a:rPr lang="en-US"/>
              <a:pPr/>
              <a:t>‹#›</a:t>
            </a:fld>
            <a:endParaRPr lang="en-US"/>
          </a:p>
        </p:txBody>
      </p:sp>
    </p:spTree>
    <p:extLst>
      <p:ext uri="{BB962C8B-B14F-4D97-AF65-F5344CB8AC3E}">
        <p14:creationId xmlns:p14="http://schemas.microsoft.com/office/powerpoint/2010/main" val="1935246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2713" cy="3806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922712" cy="3806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idx="10"/>
          </p:nvPr>
        </p:nvSpPr>
        <p:spPr>
          <a:ln/>
        </p:spPr>
        <p:txBody>
          <a:bodyPr/>
          <a:lstStyle>
            <a:lvl1pPr>
              <a:defRPr/>
            </a:lvl1pPr>
          </a:lstStyle>
          <a:p>
            <a:pPr>
              <a:defRPr/>
            </a:pPr>
            <a:r>
              <a:rPr lang="en-US"/>
              <a:t>05/14/09</a:t>
            </a:r>
          </a:p>
        </p:txBody>
      </p:sp>
      <p:sp>
        <p:nvSpPr>
          <p:cNvPr id="6" name="Rectangle 69"/>
          <p:cNvSpPr>
            <a:spLocks noGrp="1" noChangeArrowheads="1"/>
          </p:cNvSpPr>
          <p:nvPr>
            <p:ph type="ftr" idx="11"/>
          </p:nvPr>
        </p:nvSpPr>
        <p:spPr>
          <a:ln/>
        </p:spPr>
        <p:txBody>
          <a:bodyPr/>
          <a:lstStyle>
            <a:lvl1pPr>
              <a:defRPr/>
            </a:lvl1pPr>
          </a:lstStyle>
          <a:p>
            <a:pPr>
              <a:defRPr/>
            </a:pPr>
            <a:endParaRPr lang="en-US"/>
          </a:p>
        </p:txBody>
      </p:sp>
      <p:sp>
        <p:nvSpPr>
          <p:cNvPr id="7" name="Rectangle 70"/>
          <p:cNvSpPr>
            <a:spLocks noGrp="1" noChangeArrowheads="1"/>
          </p:cNvSpPr>
          <p:nvPr>
            <p:ph type="sldNum" idx="12"/>
          </p:nvPr>
        </p:nvSpPr>
        <p:spPr>
          <a:ln/>
        </p:spPr>
        <p:txBody>
          <a:bodyPr/>
          <a:lstStyle>
            <a:lvl1pPr>
              <a:defRPr/>
            </a:lvl1pPr>
          </a:lstStyle>
          <a:p>
            <a:fld id="{9890AF8B-D9CD-5F42-A9C3-F280076B10B2}" type="slidenum">
              <a:rPr lang="en-US"/>
              <a:pPr/>
              <a:t>‹#›</a:t>
            </a:fld>
            <a:endParaRPr lang="en-US"/>
          </a:p>
        </p:txBody>
      </p:sp>
    </p:spTree>
    <p:extLst>
      <p:ext uri="{BB962C8B-B14F-4D97-AF65-F5344CB8AC3E}">
        <p14:creationId xmlns:p14="http://schemas.microsoft.com/office/powerpoint/2010/main" val="33481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US"/>
              <a:t>05/14/09</a:t>
            </a:r>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fld id="{8E240ED9-218D-3649-8F1E-EC8F3BA61CD0}" type="slidenum">
              <a:rPr lang="en-US"/>
              <a:pPr/>
              <a:t>‹#›</a:t>
            </a:fld>
            <a:endParaRPr lang="en-US"/>
          </a:p>
        </p:txBody>
      </p:sp>
    </p:spTree>
    <p:extLst>
      <p:ext uri="{BB962C8B-B14F-4D97-AF65-F5344CB8AC3E}">
        <p14:creationId xmlns:p14="http://schemas.microsoft.com/office/powerpoint/2010/main" val="17986352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idx="10"/>
          </p:nvPr>
        </p:nvSpPr>
        <p:spPr>
          <a:ln/>
        </p:spPr>
        <p:txBody>
          <a:bodyPr/>
          <a:lstStyle>
            <a:lvl1pPr>
              <a:defRPr/>
            </a:lvl1pPr>
          </a:lstStyle>
          <a:p>
            <a:pPr>
              <a:defRPr/>
            </a:pPr>
            <a:r>
              <a:rPr lang="en-US"/>
              <a:t>05/14/09</a:t>
            </a:r>
          </a:p>
        </p:txBody>
      </p:sp>
      <p:sp>
        <p:nvSpPr>
          <p:cNvPr id="8" name="Rectangle 69"/>
          <p:cNvSpPr>
            <a:spLocks noGrp="1" noChangeArrowheads="1"/>
          </p:cNvSpPr>
          <p:nvPr>
            <p:ph type="ftr" idx="11"/>
          </p:nvPr>
        </p:nvSpPr>
        <p:spPr>
          <a:ln/>
        </p:spPr>
        <p:txBody>
          <a:bodyPr/>
          <a:lstStyle>
            <a:lvl1pPr>
              <a:defRPr/>
            </a:lvl1pPr>
          </a:lstStyle>
          <a:p>
            <a:pPr>
              <a:defRPr/>
            </a:pPr>
            <a:endParaRPr lang="en-US"/>
          </a:p>
        </p:txBody>
      </p:sp>
      <p:sp>
        <p:nvSpPr>
          <p:cNvPr id="9" name="Rectangle 70"/>
          <p:cNvSpPr>
            <a:spLocks noGrp="1" noChangeArrowheads="1"/>
          </p:cNvSpPr>
          <p:nvPr>
            <p:ph type="sldNum" idx="12"/>
          </p:nvPr>
        </p:nvSpPr>
        <p:spPr>
          <a:ln/>
        </p:spPr>
        <p:txBody>
          <a:bodyPr/>
          <a:lstStyle>
            <a:lvl1pPr>
              <a:defRPr/>
            </a:lvl1pPr>
          </a:lstStyle>
          <a:p>
            <a:fld id="{8C111A62-AF79-BA4F-BB99-523E78A5C640}" type="slidenum">
              <a:rPr lang="en-US"/>
              <a:pPr/>
              <a:t>‹#›</a:t>
            </a:fld>
            <a:endParaRPr lang="en-US"/>
          </a:p>
        </p:txBody>
      </p:sp>
    </p:spTree>
    <p:extLst>
      <p:ext uri="{BB962C8B-B14F-4D97-AF65-F5344CB8AC3E}">
        <p14:creationId xmlns:p14="http://schemas.microsoft.com/office/powerpoint/2010/main" val="1222766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idx="10"/>
          </p:nvPr>
        </p:nvSpPr>
        <p:spPr>
          <a:ln/>
        </p:spPr>
        <p:txBody>
          <a:bodyPr/>
          <a:lstStyle>
            <a:lvl1pPr>
              <a:defRPr/>
            </a:lvl1pPr>
          </a:lstStyle>
          <a:p>
            <a:pPr>
              <a:defRPr/>
            </a:pPr>
            <a:r>
              <a:rPr lang="en-US"/>
              <a:t>05/14/09</a:t>
            </a:r>
          </a:p>
        </p:txBody>
      </p:sp>
      <p:sp>
        <p:nvSpPr>
          <p:cNvPr id="4" name="Rectangle 69"/>
          <p:cNvSpPr>
            <a:spLocks noGrp="1" noChangeArrowheads="1"/>
          </p:cNvSpPr>
          <p:nvPr>
            <p:ph type="ftr" idx="11"/>
          </p:nvPr>
        </p:nvSpPr>
        <p:spPr>
          <a:ln/>
        </p:spPr>
        <p:txBody>
          <a:bodyPr/>
          <a:lstStyle>
            <a:lvl1pPr>
              <a:defRPr/>
            </a:lvl1pPr>
          </a:lstStyle>
          <a:p>
            <a:pPr>
              <a:defRPr/>
            </a:pPr>
            <a:endParaRPr lang="en-US"/>
          </a:p>
        </p:txBody>
      </p:sp>
      <p:sp>
        <p:nvSpPr>
          <p:cNvPr id="5" name="Rectangle 70"/>
          <p:cNvSpPr>
            <a:spLocks noGrp="1" noChangeArrowheads="1"/>
          </p:cNvSpPr>
          <p:nvPr>
            <p:ph type="sldNum" idx="12"/>
          </p:nvPr>
        </p:nvSpPr>
        <p:spPr>
          <a:ln/>
        </p:spPr>
        <p:txBody>
          <a:bodyPr/>
          <a:lstStyle>
            <a:lvl1pPr>
              <a:defRPr/>
            </a:lvl1pPr>
          </a:lstStyle>
          <a:p>
            <a:fld id="{65D7CE24-18AE-F741-A93F-F851EC0369A6}" type="slidenum">
              <a:rPr lang="en-US"/>
              <a:pPr/>
              <a:t>‹#›</a:t>
            </a:fld>
            <a:endParaRPr lang="en-US"/>
          </a:p>
        </p:txBody>
      </p:sp>
    </p:spTree>
    <p:extLst>
      <p:ext uri="{BB962C8B-B14F-4D97-AF65-F5344CB8AC3E}">
        <p14:creationId xmlns:p14="http://schemas.microsoft.com/office/powerpoint/2010/main" val="1249903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idx="10"/>
          </p:nvPr>
        </p:nvSpPr>
        <p:spPr>
          <a:ln/>
        </p:spPr>
        <p:txBody>
          <a:bodyPr/>
          <a:lstStyle>
            <a:lvl1pPr>
              <a:defRPr/>
            </a:lvl1pPr>
          </a:lstStyle>
          <a:p>
            <a:pPr>
              <a:defRPr/>
            </a:pPr>
            <a:r>
              <a:rPr lang="en-US"/>
              <a:t>05/14/09</a:t>
            </a:r>
          </a:p>
        </p:txBody>
      </p:sp>
      <p:sp>
        <p:nvSpPr>
          <p:cNvPr id="3" name="Rectangle 69"/>
          <p:cNvSpPr>
            <a:spLocks noGrp="1" noChangeArrowheads="1"/>
          </p:cNvSpPr>
          <p:nvPr>
            <p:ph type="ftr" idx="11"/>
          </p:nvPr>
        </p:nvSpPr>
        <p:spPr>
          <a:ln/>
        </p:spPr>
        <p:txBody>
          <a:bodyPr/>
          <a:lstStyle>
            <a:lvl1pPr>
              <a:defRPr/>
            </a:lvl1pPr>
          </a:lstStyle>
          <a:p>
            <a:pPr>
              <a:defRPr/>
            </a:pPr>
            <a:endParaRPr lang="en-US"/>
          </a:p>
        </p:txBody>
      </p:sp>
      <p:sp>
        <p:nvSpPr>
          <p:cNvPr id="4" name="Rectangle 70"/>
          <p:cNvSpPr>
            <a:spLocks noGrp="1" noChangeArrowheads="1"/>
          </p:cNvSpPr>
          <p:nvPr>
            <p:ph type="sldNum" idx="12"/>
          </p:nvPr>
        </p:nvSpPr>
        <p:spPr>
          <a:ln/>
        </p:spPr>
        <p:txBody>
          <a:bodyPr/>
          <a:lstStyle>
            <a:lvl1pPr>
              <a:defRPr/>
            </a:lvl1pPr>
          </a:lstStyle>
          <a:p>
            <a:fld id="{1A2E4AC5-BBB9-D545-BB83-FEF2B4C5716B}" type="slidenum">
              <a:rPr lang="en-US"/>
              <a:pPr/>
              <a:t>‹#›</a:t>
            </a:fld>
            <a:endParaRPr lang="en-US"/>
          </a:p>
        </p:txBody>
      </p:sp>
    </p:spTree>
    <p:extLst>
      <p:ext uri="{BB962C8B-B14F-4D97-AF65-F5344CB8AC3E}">
        <p14:creationId xmlns:p14="http://schemas.microsoft.com/office/powerpoint/2010/main" val="1310142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idx="10"/>
          </p:nvPr>
        </p:nvSpPr>
        <p:spPr>
          <a:ln/>
        </p:spPr>
        <p:txBody>
          <a:bodyPr/>
          <a:lstStyle>
            <a:lvl1pPr>
              <a:defRPr/>
            </a:lvl1pPr>
          </a:lstStyle>
          <a:p>
            <a:pPr>
              <a:defRPr/>
            </a:pPr>
            <a:r>
              <a:rPr lang="en-US"/>
              <a:t>05/14/09</a:t>
            </a:r>
          </a:p>
        </p:txBody>
      </p:sp>
      <p:sp>
        <p:nvSpPr>
          <p:cNvPr id="6" name="Rectangle 69"/>
          <p:cNvSpPr>
            <a:spLocks noGrp="1" noChangeArrowheads="1"/>
          </p:cNvSpPr>
          <p:nvPr>
            <p:ph type="ftr" idx="11"/>
          </p:nvPr>
        </p:nvSpPr>
        <p:spPr>
          <a:ln/>
        </p:spPr>
        <p:txBody>
          <a:bodyPr/>
          <a:lstStyle>
            <a:lvl1pPr>
              <a:defRPr/>
            </a:lvl1pPr>
          </a:lstStyle>
          <a:p>
            <a:pPr>
              <a:defRPr/>
            </a:pPr>
            <a:endParaRPr lang="en-US"/>
          </a:p>
        </p:txBody>
      </p:sp>
      <p:sp>
        <p:nvSpPr>
          <p:cNvPr id="7" name="Rectangle 70"/>
          <p:cNvSpPr>
            <a:spLocks noGrp="1" noChangeArrowheads="1"/>
          </p:cNvSpPr>
          <p:nvPr>
            <p:ph type="sldNum" idx="12"/>
          </p:nvPr>
        </p:nvSpPr>
        <p:spPr>
          <a:ln/>
        </p:spPr>
        <p:txBody>
          <a:bodyPr/>
          <a:lstStyle>
            <a:lvl1pPr>
              <a:defRPr/>
            </a:lvl1pPr>
          </a:lstStyle>
          <a:p>
            <a:fld id="{0C3714AD-5CEF-9445-9CE1-9DCF3DC78894}" type="slidenum">
              <a:rPr lang="en-US"/>
              <a:pPr/>
              <a:t>‹#›</a:t>
            </a:fld>
            <a:endParaRPr lang="en-US"/>
          </a:p>
        </p:txBody>
      </p:sp>
    </p:spTree>
    <p:extLst>
      <p:ext uri="{BB962C8B-B14F-4D97-AF65-F5344CB8AC3E}">
        <p14:creationId xmlns:p14="http://schemas.microsoft.com/office/powerpoint/2010/main" val="1111280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idx="10"/>
          </p:nvPr>
        </p:nvSpPr>
        <p:spPr>
          <a:ln/>
        </p:spPr>
        <p:txBody>
          <a:bodyPr/>
          <a:lstStyle>
            <a:lvl1pPr>
              <a:defRPr/>
            </a:lvl1pPr>
          </a:lstStyle>
          <a:p>
            <a:pPr>
              <a:defRPr/>
            </a:pPr>
            <a:r>
              <a:rPr lang="en-US"/>
              <a:t>05/14/09</a:t>
            </a:r>
          </a:p>
        </p:txBody>
      </p:sp>
      <p:sp>
        <p:nvSpPr>
          <p:cNvPr id="6" name="Rectangle 69"/>
          <p:cNvSpPr>
            <a:spLocks noGrp="1" noChangeArrowheads="1"/>
          </p:cNvSpPr>
          <p:nvPr>
            <p:ph type="ftr" idx="11"/>
          </p:nvPr>
        </p:nvSpPr>
        <p:spPr>
          <a:ln/>
        </p:spPr>
        <p:txBody>
          <a:bodyPr/>
          <a:lstStyle>
            <a:lvl1pPr>
              <a:defRPr/>
            </a:lvl1pPr>
          </a:lstStyle>
          <a:p>
            <a:pPr>
              <a:defRPr/>
            </a:pPr>
            <a:endParaRPr lang="en-US"/>
          </a:p>
        </p:txBody>
      </p:sp>
      <p:sp>
        <p:nvSpPr>
          <p:cNvPr id="7" name="Rectangle 70"/>
          <p:cNvSpPr>
            <a:spLocks noGrp="1" noChangeArrowheads="1"/>
          </p:cNvSpPr>
          <p:nvPr>
            <p:ph type="sldNum" idx="12"/>
          </p:nvPr>
        </p:nvSpPr>
        <p:spPr>
          <a:ln/>
        </p:spPr>
        <p:txBody>
          <a:bodyPr/>
          <a:lstStyle>
            <a:lvl1pPr>
              <a:defRPr/>
            </a:lvl1pPr>
          </a:lstStyle>
          <a:p>
            <a:fld id="{1723FD4C-5D3C-FC44-BCF3-56E82675F157}" type="slidenum">
              <a:rPr lang="en-US"/>
              <a:pPr/>
              <a:t>‹#›</a:t>
            </a:fld>
            <a:endParaRPr lang="en-US"/>
          </a:p>
        </p:txBody>
      </p:sp>
    </p:spTree>
    <p:extLst>
      <p:ext uri="{BB962C8B-B14F-4D97-AF65-F5344CB8AC3E}">
        <p14:creationId xmlns:p14="http://schemas.microsoft.com/office/powerpoint/2010/main" val="2424144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idx="10"/>
          </p:nvPr>
        </p:nvSpPr>
        <p:spPr>
          <a:ln/>
        </p:spPr>
        <p:txBody>
          <a:bodyPr/>
          <a:lstStyle>
            <a:lvl1pPr>
              <a:defRPr/>
            </a:lvl1pPr>
          </a:lstStyle>
          <a:p>
            <a:pPr>
              <a:defRPr/>
            </a:pPr>
            <a:r>
              <a:rPr lang="en-US"/>
              <a:t>05/14/09</a:t>
            </a:r>
          </a:p>
        </p:txBody>
      </p:sp>
      <p:sp>
        <p:nvSpPr>
          <p:cNvPr id="5" name="Rectangle 69"/>
          <p:cNvSpPr>
            <a:spLocks noGrp="1" noChangeArrowheads="1"/>
          </p:cNvSpPr>
          <p:nvPr>
            <p:ph type="ftr" idx="11"/>
          </p:nvPr>
        </p:nvSpPr>
        <p:spPr>
          <a:ln/>
        </p:spPr>
        <p:txBody>
          <a:bodyPr/>
          <a:lstStyle>
            <a:lvl1pPr>
              <a:defRPr/>
            </a:lvl1pPr>
          </a:lstStyle>
          <a:p>
            <a:pPr>
              <a:defRPr/>
            </a:pPr>
            <a:endParaRPr lang="en-US"/>
          </a:p>
        </p:txBody>
      </p:sp>
      <p:sp>
        <p:nvSpPr>
          <p:cNvPr id="6" name="Rectangle 70"/>
          <p:cNvSpPr>
            <a:spLocks noGrp="1" noChangeArrowheads="1"/>
          </p:cNvSpPr>
          <p:nvPr>
            <p:ph type="sldNum" idx="12"/>
          </p:nvPr>
        </p:nvSpPr>
        <p:spPr>
          <a:ln/>
        </p:spPr>
        <p:txBody>
          <a:bodyPr/>
          <a:lstStyle>
            <a:lvl1pPr>
              <a:defRPr/>
            </a:lvl1pPr>
          </a:lstStyle>
          <a:p>
            <a:fld id="{480416AC-5BEF-9249-8D33-10FA338ED5ED}" type="slidenum">
              <a:rPr lang="en-US"/>
              <a:pPr/>
              <a:t>‹#›</a:t>
            </a:fld>
            <a:endParaRPr lang="en-US"/>
          </a:p>
        </p:txBody>
      </p:sp>
    </p:spTree>
    <p:extLst>
      <p:ext uri="{BB962C8B-B14F-4D97-AF65-F5344CB8AC3E}">
        <p14:creationId xmlns:p14="http://schemas.microsoft.com/office/powerpoint/2010/main" val="2296787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0663" y="685800"/>
            <a:ext cx="1998662" cy="5102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6763" cy="5102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idx="10"/>
          </p:nvPr>
        </p:nvSpPr>
        <p:spPr>
          <a:ln/>
        </p:spPr>
        <p:txBody>
          <a:bodyPr/>
          <a:lstStyle>
            <a:lvl1pPr>
              <a:defRPr/>
            </a:lvl1pPr>
          </a:lstStyle>
          <a:p>
            <a:pPr>
              <a:defRPr/>
            </a:pPr>
            <a:r>
              <a:rPr lang="en-US"/>
              <a:t>05/14/09</a:t>
            </a:r>
          </a:p>
        </p:txBody>
      </p:sp>
      <p:sp>
        <p:nvSpPr>
          <p:cNvPr id="5" name="Rectangle 69"/>
          <p:cNvSpPr>
            <a:spLocks noGrp="1" noChangeArrowheads="1"/>
          </p:cNvSpPr>
          <p:nvPr>
            <p:ph type="ftr" idx="11"/>
          </p:nvPr>
        </p:nvSpPr>
        <p:spPr>
          <a:ln/>
        </p:spPr>
        <p:txBody>
          <a:bodyPr/>
          <a:lstStyle>
            <a:lvl1pPr>
              <a:defRPr/>
            </a:lvl1pPr>
          </a:lstStyle>
          <a:p>
            <a:pPr>
              <a:defRPr/>
            </a:pPr>
            <a:endParaRPr lang="en-US"/>
          </a:p>
        </p:txBody>
      </p:sp>
      <p:sp>
        <p:nvSpPr>
          <p:cNvPr id="6" name="Rectangle 70"/>
          <p:cNvSpPr>
            <a:spLocks noGrp="1" noChangeArrowheads="1"/>
          </p:cNvSpPr>
          <p:nvPr>
            <p:ph type="sldNum" idx="12"/>
          </p:nvPr>
        </p:nvSpPr>
        <p:spPr>
          <a:ln/>
        </p:spPr>
        <p:txBody>
          <a:bodyPr/>
          <a:lstStyle>
            <a:lvl1pPr>
              <a:defRPr/>
            </a:lvl1pPr>
          </a:lstStyle>
          <a:p>
            <a:fld id="{C6FDF203-DA37-1F47-8DDC-704ADBCC59C8}" type="slidenum">
              <a:rPr lang="en-US"/>
              <a:pPr/>
              <a:t>‹#›</a:t>
            </a:fld>
            <a:endParaRPr lang="en-US"/>
          </a:p>
        </p:txBody>
      </p:sp>
    </p:spTree>
    <p:extLst>
      <p:ext uri="{BB962C8B-B14F-4D97-AF65-F5344CB8AC3E}">
        <p14:creationId xmlns:p14="http://schemas.microsoft.com/office/powerpoint/2010/main" val="1783747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933386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1015526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0017521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a:t>05/14/09</a:t>
            </a:r>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7032320C-4533-B347-8161-D6812E420B4D}" type="slidenum">
              <a:rPr lang="en-US"/>
              <a:pPr/>
              <a:t>‹#›</a:t>
            </a:fld>
            <a:endParaRPr lang="en-US"/>
          </a:p>
        </p:txBody>
      </p:sp>
    </p:spTree>
    <p:extLst>
      <p:ext uri="{BB962C8B-B14F-4D97-AF65-F5344CB8AC3E}">
        <p14:creationId xmlns:p14="http://schemas.microsoft.com/office/powerpoint/2010/main" val="2283384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2578643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72267628"/>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050831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0192940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3371520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5577503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10913773"/>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25998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t>05/14/09</a:t>
            </a:r>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fld id="{514AAA49-8A53-CE47-8B67-A60BEEF58CA2}" type="slidenum">
              <a:rPr lang="en-US"/>
              <a:pPr/>
              <a:t>‹#›</a:t>
            </a:fld>
            <a:endParaRPr lang="en-US"/>
          </a:p>
        </p:txBody>
      </p:sp>
    </p:spTree>
    <p:extLst>
      <p:ext uri="{BB962C8B-B14F-4D97-AF65-F5344CB8AC3E}">
        <p14:creationId xmlns:p14="http://schemas.microsoft.com/office/powerpoint/2010/main" val="405488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05/14/09</a:t>
            </a:r>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1F401C06-54E3-9947-B059-2A13599266B6}" type="slidenum">
              <a:rPr lang="en-US"/>
              <a:pPr/>
              <a:t>‹#›</a:t>
            </a:fld>
            <a:endParaRPr lang="en-US"/>
          </a:p>
        </p:txBody>
      </p:sp>
    </p:spTree>
    <p:extLst>
      <p:ext uri="{BB962C8B-B14F-4D97-AF65-F5344CB8AC3E}">
        <p14:creationId xmlns:p14="http://schemas.microsoft.com/office/powerpoint/2010/main" val="192291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05/14/09</a:t>
            </a:r>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90EACD44-ADA3-4048-A2FB-E8E6540E6907}" type="slidenum">
              <a:rPr lang="en-US"/>
              <a:pPr/>
              <a:t>‹#›</a:t>
            </a:fld>
            <a:endParaRPr lang="en-US"/>
          </a:p>
        </p:txBody>
      </p:sp>
    </p:spTree>
    <p:extLst>
      <p:ext uri="{BB962C8B-B14F-4D97-AF65-F5344CB8AC3E}">
        <p14:creationId xmlns:p14="http://schemas.microsoft.com/office/powerpoint/2010/main" val="40981872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4.png"/><Relationship Id="rId16"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1" name="Rectangle 2"/>
          <p:cNvSpPr>
            <a:spLocks noGrp="1" noChangeArrowheads="1"/>
          </p:cNvSpPr>
          <p:nvPr>
            <p:ph type="title"/>
          </p:nvPr>
        </p:nvSpPr>
        <p:spPr bwMode="auto">
          <a:xfrm>
            <a:off x="1066800" y="379413"/>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3"/>
          <p:cNvSpPr>
            <a:spLocks noGrp="1" noChangeArrowheads="1"/>
          </p:cNvSpPr>
          <p:nvPr>
            <p:ph type="dt"/>
          </p:nvPr>
        </p:nvSpPr>
        <p:spPr bwMode="auto">
          <a:xfrm>
            <a:off x="8382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l">
              <a:lnSpc>
                <a:spcPct val="93000"/>
              </a:lnSpc>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smtClean="0">
                <a:solidFill>
                  <a:srgbClr val="482400"/>
                </a:solidFill>
                <a:ea typeface="+mn-ea"/>
                <a:cs typeface="Arial Unicode MS" charset="0"/>
              </a:defRPr>
            </a:lvl1pPr>
          </a:lstStyle>
          <a:p>
            <a:pPr>
              <a:defRPr/>
            </a:pPr>
            <a:r>
              <a:rPr lang="en-US"/>
              <a:t>05/14/09</a:t>
            </a:r>
          </a:p>
        </p:txBody>
      </p:sp>
      <p:sp>
        <p:nvSpPr>
          <p:cNvPr id="1028" name="Rectangle 4"/>
          <p:cNvSpPr>
            <a:spLocks noGrp="1" noChangeArrowheads="1"/>
          </p:cNvSpPr>
          <p:nvPr>
            <p:ph type="ftr"/>
          </p:nvPr>
        </p:nvSpPr>
        <p:spPr bwMode="auto">
          <a:xfrm>
            <a:off x="3429000" y="6400800"/>
            <a:ext cx="28924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nSpc>
                <a:spcPct val="93000"/>
              </a:lnSpc>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smtClean="0">
                <a:solidFill>
                  <a:srgbClr val="482400"/>
                </a:solidFill>
                <a:ea typeface="+mn-ea"/>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r">
              <a:lnSpc>
                <a:spcPct val="93000"/>
              </a:lnSpc>
              <a:defRPr sz="1400">
                <a:solidFill>
                  <a:srgbClr val="482400"/>
                </a:solidFill>
                <a:cs typeface="Arial Unicode MS" charset="0"/>
              </a:defRPr>
            </a:lvl1pPr>
          </a:lstStyle>
          <a:p>
            <a:fld id="{D0AC1F7F-F65B-A14D-B8AE-75318243E1F3}" type="slidenum">
              <a:rPr lang="en-US"/>
              <a:pPr/>
              <a:t>‹#›</a:t>
            </a:fld>
            <a:endParaRPr lang="en-US"/>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Rectangle 7"/>
          <p:cNvSpPr>
            <a:spLocks noGrp="1" noChangeArrowheads="1"/>
          </p:cNvSpPr>
          <p:nvPr>
            <p:ph type="body" idx="1"/>
          </p:nvPr>
        </p:nvSpPr>
        <p:spPr bwMode="auto">
          <a:xfrm>
            <a:off x="1062038" y="1766888"/>
            <a:ext cx="77660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6696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p:txStyles>
    <p:titleStyle>
      <a:lvl1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mj-lt"/>
          <a:ea typeface="ＭＳ Ｐゴシック" charset="0"/>
          <a:cs typeface="+mj-cs"/>
        </a:defRPr>
      </a:lvl1pPr>
      <a:lvl2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2pPr>
      <a:lvl3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3pPr>
      <a:lvl4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4pPr>
      <a:lvl5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5pPr>
      <a:lvl6pPr marL="25146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6pPr>
      <a:lvl7pPr marL="29718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7pPr>
      <a:lvl8pPr marL="34290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8pPr>
      <a:lvl9pPr marL="38862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685800" y="609600"/>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95000"/>
              </a:lnSpc>
              <a:buFont typeface="Times New Roman" pitchFamily="16" charset="0"/>
              <a:buNone/>
              <a:tabLst>
                <a:tab pos="723900" algn="l"/>
                <a:tab pos="1447800" algn="l"/>
              </a:tabLst>
              <a:defRPr sz="1400" smtClean="0">
                <a:solidFill>
                  <a:srgbClr val="FFFFFF"/>
                </a:solidFill>
                <a:latin typeface="+mn-lt"/>
                <a:ea typeface="+mn-ea"/>
                <a:cs typeface="Arial Unicode MS" charset="0"/>
              </a:defRPr>
            </a:lvl1pPr>
          </a:lstStyle>
          <a:p>
            <a:pPr>
              <a:defRPr/>
            </a:pPr>
            <a:r>
              <a:rPr lang="en-US"/>
              <a:t>05/14/09</a:t>
            </a:r>
          </a:p>
        </p:txBody>
      </p:sp>
      <p:sp>
        <p:nvSpPr>
          <p:cNvPr id="2051" name="Rectangle 3"/>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95000"/>
              </a:lnSpc>
              <a:buFont typeface="Times New Roman" pitchFamily="16" charset="0"/>
              <a:buNone/>
              <a:tabLst>
                <a:tab pos="723900" algn="l"/>
                <a:tab pos="1447800" algn="l"/>
                <a:tab pos="2171700" algn="l"/>
              </a:tabLst>
              <a:defRPr sz="1400" smtClean="0">
                <a:solidFill>
                  <a:srgbClr val="FFFFFF"/>
                </a:solidFill>
                <a:latin typeface="+mn-lt"/>
                <a:ea typeface="+mn-ea"/>
                <a:cs typeface="Arial Unicode MS" charset="0"/>
              </a:defRPr>
            </a:lvl1pPr>
          </a:lstStyle>
          <a:p>
            <a:pPr>
              <a:defRPr/>
            </a:pPr>
            <a:endParaRPr lang="en-US"/>
          </a:p>
        </p:txBody>
      </p:sp>
      <p:sp>
        <p:nvSpPr>
          <p:cNvPr id="2052" name="Rectangle 4"/>
          <p:cNvSpPr>
            <a:spLocks noGrp="1" noChangeArrowheads="1"/>
          </p:cNvSpPr>
          <p:nvPr>
            <p:ph type="sldNum"/>
          </p:nvPr>
        </p:nvSpPr>
        <p:spPr bwMode="auto">
          <a:xfrm>
            <a:off x="65532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defRPr sz="1400">
                <a:solidFill>
                  <a:srgbClr val="FFFFFF"/>
                </a:solidFill>
                <a:latin typeface="Times New Roman" charset="0"/>
                <a:cs typeface="Arial Unicode MS" charset="0"/>
              </a:defRPr>
            </a:lvl1pPr>
          </a:lstStyle>
          <a:p>
            <a:fld id="{040CC804-09D9-F644-B4AE-AC47C28EE00D}" type="slidenum">
              <a:rPr lang="en-US"/>
              <a:pPr/>
              <a:t>‹#›</a:t>
            </a:fld>
            <a:endParaRPr lang="en-US"/>
          </a:p>
        </p:txBody>
      </p:sp>
      <p:sp>
        <p:nvSpPr>
          <p:cNvPr id="3078" name="Rectangle 5"/>
          <p:cNvSpPr>
            <a:spLocks noGrp="1" noChangeArrowheads="1"/>
          </p:cNvSpPr>
          <p:nvPr>
            <p:ph type="body" idx="1"/>
          </p:nvPr>
        </p:nvSpPr>
        <p:spPr bwMode="auto">
          <a:xfrm>
            <a:off x="457200" y="1604963"/>
            <a:ext cx="82264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2016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p:txStyles>
    <p:titleStyle>
      <a:lvl1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MS Gothic" charset="0"/>
        </a:defRPr>
      </a:lvl2pPr>
      <a:lvl3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MS Gothic" charset="0"/>
        </a:defRPr>
      </a:lvl3pPr>
      <a:lvl4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MS Gothic" charset="0"/>
        </a:defRPr>
      </a:lvl4pPr>
      <a:lvl5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MS Gothic" charset="0"/>
        </a:defRPr>
      </a:lvl5pPr>
      <a:lvl6pPr marL="2514600" indent="-228600" algn="ctr"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0"/>
          <a:cs typeface="MS Gothic" charset="0"/>
        </a:defRPr>
      </a:lvl6pPr>
      <a:lvl7pPr marL="2971800" indent="-228600" algn="ctr"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0"/>
          <a:cs typeface="MS Gothic" charset="0"/>
        </a:defRPr>
      </a:lvl7pPr>
      <a:lvl8pPr marL="3429000" indent="-228600" algn="ctr"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0"/>
          <a:cs typeface="MS Gothic" charset="0"/>
        </a:defRPr>
      </a:lvl8pPr>
      <a:lvl9pPr marL="3886200" indent="-228600" algn="ctr"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S Gothic" charset="0"/>
          <a:cs typeface="MS Gothic" charset="0"/>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85800" y="463550"/>
            <a:ext cx="77692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099" name="Rectangle 2"/>
          <p:cNvSpPr>
            <a:spLocks noGrp="1" noChangeArrowheads="1"/>
          </p:cNvSpPr>
          <p:nvPr>
            <p:ph type="body" idx="1"/>
          </p:nvPr>
        </p:nvSpPr>
        <p:spPr bwMode="auto">
          <a:xfrm>
            <a:off x="685800" y="1981200"/>
            <a:ext cx="776922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488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75" name="Rectangle 3"/>
          <p:cNvSpPr>
            <a:spLocks noGrp="1" noChangeArrowheads="1"/>
          </p:cNvSpPr>
          <p:nvPr>
            <p:ph type="dt"/>
          </p:nvPr>
        </p:nvSpPr>
        <p:spPr bwMode="auto">
          <a:xfrm>
            <a:off x="6858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95000"/>
              </a:lnSpc>
              <a:buFont typeface="Times New Roman" pitchFamily="16" charset="0"/>
              <a:buNone/>
              <a:tabLst>
                <a:tab pos="723900" algn="l"/>
                <a:tab pos="1447800" algn="l"/>
              </a:tabLst>
              <a:defRPr sz="1400" smtClean="0">
                <a:solidFill>
                  <a:srgbClr val="000000"/>
                </a:solidFill>
                <a:latin typeface="Times New Roman" pitchFamily="16" charset="0"/>
                <a:ea typeface="+mn-ea"/>
                <a:cs typeface="+mn-cs"/>
              </a:defRPr>
            </a:lvl1pPr>
          </a:lstStyle>
          <a:p>
            <a:pPr>
              <a:defRPr/>
            </a:pPr>
            <a:r>
              <a:rPr lang="en-US"/>
              <a:t>05/14/09</a:t>
            </a:r>
          </a:p>
        </p:txBody>
      </p:sp>
      <p:sp>
        <p:nvSpPr>
          <p:cNvPr id="3076" name="Rectangle 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95000"/>
              </a:lnSpc>
              <a:buFont typeface="Times New Roman" pitchFamily="16" charset="0"/>
              <a:buNone/>
              <a:tabLst>
                <a:tab pos="723900" algn="l"/>
                <a:tab pos="1447800" algn="l"/>
                <a:tab pos="2171700" algn="l"/>
              </a:tabLst>
              <a:defRPr sz="1400" smtClean="0">
                <a:solidFill>
                  <a:srgbClr val="000000"/>
                </a:solidFill>
                <a:latin typeface="Times New Roman" pitchFamily="16" charset="0"/>
                <a:ea typeface="+mn-ea"/>
                <a:cs typeface="+mn-cs"/>
              </a:defRPr>
            </a:lvl1pPr>
          </a:lstStyle>
          <a:p>
            <a:pPr>
              <a:defRPr/>
            </a:pPr>
            <a:endParaRPr lang="en-US"/>
          </a:p>
        </p:txBody>
      </p:sp>
      <p:sp>
        <p:nvSpPr>
          <p:cNvPr id="3077" name="Rectangle 5"/>
          <p:cNvSpPr>
            <a:spLocks noGrp="1" noChangeArrowheads="1"/>
          </p:cNvSpPr>
          <p:nvPr>
            <p:ph type="sldNum"/>
          </p:nvPr>
        </p:nvSpPr>
        <p:spPr bwMode="auto">
          <a:xfrm>
            <a:off x="65532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defRPr sz="1400">
                <a:solidFill>
                  <a:srgbClr val="000000"/>
                </a:solidFill>
                <a:latin typeface="Times New Roman" charset="0"/>
              </a:defRPr>
            </a:lvl1pPr>
          </a:lstStyle>
          <a:p>
            <a:fld id="{5A0FA700-B6DD-CD42-BE05-0736254ECAD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Osaka" charset="0"/>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Osaka" charset="0"/>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Osaka" charset="0"/>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Osaka" charset="0"/>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Osaka" charset="0"/>
          <a:cs typeface="Osaka" charset="0"/>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Osaka" charset="0"/>
          <a:cs typeface="Osaka" charset="0"/>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Osaka" charset="0"/>
          <a:cs typeface="Osaka" charset="0"/>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Osaka" charset="0"/>
          <a:cs typeface="Osaka" charset="0"/>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buChar char="•"/>
        <a:defRPr sz="3200">
          <a:solidFill>
            <a:srgbClr val="000000"/>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ＭＳ Ｐゴシック" charset="0"/>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buChar char="•"/>
        <a:defRPr sz="2400">
          <a:solidFill>
            <a:srgbClr val="000000"/>
          </a:solidFill>
          <a:latin typeface="+mn-lt"/>
          <a:ea typeface="ＭＳ Ｐゴシック" charset="0"/>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0"/>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0"/>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0"/>
            <a:ext cx="6361113" cy="6856413"/>
            <a:chOff x="0" y="0"/>
            <a:chExt cx="4007" cy="4319"/>
          </a:xfrm>
        </p:grpSpPr>
        <p:pic>
          <p:nvPicPr>
            <p:cNvPr id="51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5123"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Rectangle 5"/>
          <p:cNvSpPr>
            <a:spLocks noGrp="1" noChangeArrowheads="1"/>
          </p:cNvSpPr>
          <p:nvPr>
            <p:ph type="title"/>
          </p:nvPr>
        </p:nvSpPr>
        <p:spPr bwMode="auto">
          <a:xfrm>
            <a:off x="1066800" y="379413"/>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125" name="Rectangle 6"/>
          <p:cNvSpPr>
            <a:spLocks noGrp="1" noChangeArrowheads="1"/>
          </p:cNvSpPr>
          <p:nvPr>
            <p:ph type="body" idx="1"/>
          </p:nvPr>
        </p:nvSpPr>
        <p:spPr bwMode="auto">
          <a:xfrm>
            <a:off x="1062038" y="1766888"/>
            <a:ext cx="77660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6696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103" name="Rectangle 7"/>
          <p:cNvSpPr>
            <a:spLocks noGrp="1" noChangeArrowheads="1"/>
          </p:cNvSpPr>
          <p:nvPr>
            <p:ph type="dt"/>
          </p:nvPr>
        </p:nvSpPr>
        <p:spPr bwMode="auto">
          <a:xfrm>
            <a:off x="914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l">
              <a:lnSpc>
                <a:spcPct val="95000"/>
              </a:lnSpc>
              <a:buFont typeface="Times New Roman" pitchFamily="16" charset="0"/>
              <a:buNone/>
              <a:tabLst>
                <a:tab pos="723900" algn="l"/>
                <a:tab pos="1447800" algn="l"/>
              </a:tabLst>
              <a:defRPr sz="1400" smtClean="0">
                <a:solidFill>
                  <a:srgbClr val="482400"/>
                </a:solidFill>
                <a:latin typeface="+mn-lt"/>
                <a:ea typeface="+mn-ea"/>
                <a:cs typeface="Arial Unicode MS" charset="0"/>
              </a:defRPr>
            </a:lvl1pPr>
          </a:lstStyle>
          <a:p>
            <a:pPr>
              <a:defRPr/>
            </a:pPr>
            <a:r>
              <a:rPr lang="en-US"/>
              <a:t>05/14/09</a:t>
            </a:r>
          </a:p>
        </p:txBody>
      </p:sp>
      <p:sp>
        <p:nvSpPr>
          <p:cNvPr id="4104" name="Rectangle 8"/>
          <p:cNvSpPr>
            <a:spLocks noGrp="1" noChangeArrowheads="1"/>
          </p:cNvSpPr>
          <p:nvPr>
            <p:ph type="ftr"/>
          </p:nvPr>
        </p:nvSpPr>
        <p:spPr bwMode="auto">
          <a:xfrm>
            <a:off x="3505200" y="64008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l">
              <a:lnSpc>
                <a:spcPct val="95000"/>
              </a:lnSpc>
              <a:buFont typeface="Times New Roman" pitchFamily="16" charset="0"/>
              <a:buNone/>
              <a:tabLst>
                <a:tab pos="723900" algn="l"/>
                <a:tab pos="1447800" algn="l"/>
                <a:tab pos="2171700" algn="l"/>
              </a:tabLst>
              <a:defRPr sz="1400" smtClean="0">
                <a:solidFill>
                  <a:srgbClr val="482400"/>
                </a:solidFill>
                <a:latin typeface="+mn-lt"/>
                <a:ea typeface="+mn-ea"/>
                <a:cs typeface="Arial Unicode MS" charset="0"/>
              </a:defRPr>
            </a:lvl1pPr>
          </a:lstStyle>
          <a:p>
            <a:pPr>
              <a:defRPr/>
            </a:pPr>
            <a:endParaRPr lang="en-US"/>
          </a:p>
        </p:txBody>
      </p:sp>
      <p:sp>
        <p:nvSpPr>
          <p:cNvPr id="4105" name="Rectangle 9"/>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5000"/>
              </a:lnSpc>
              <a:defRPr sz="1400">
                <a:solidFill>
                  <a:srgbClr val="482400"/>
                </a:solidFill>
                <a:latin typeface="Times New Roman" charset="0"/>
                <a:cs typeface="Arial Unicode MS" charset="0"/>
              </a:defRPr>
            </a:lvl1pPr>
          </a:lstStyle>
          <a:p>
            <a:fld id="{1BB15F58-3014-2F4A-8BE7-9E194C6958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mj-lt"/>
          <a:ea typeface="ＭＳ Ｐゴシック" charset="0"/>
          <a:cs typeface="+mj-cs"/>
        </a:defRPr>
      </a:lvl1pPr>
      <a:lvl2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2pPr>
      <a:lvl3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3pPr>
      <a:lvl4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4pPr>
      <a:lvl5pPr algn="l" defTabSz="457200" rtl="0" eaLnBrk="0" fontAlgn="base" hangingPunct="0">
        <a:lnSpc>
          <a:spcPct val="95000"/>
        </a:lnSpc>
        <a:spcBef>
          <a:spcPct val="0"/>
        </a:spcBef>
        <a:spcAft>
          <a:spcPct val="0"/>
        </a:spcAft>
        <a:buClr>
          <a:srgbClr val="000000"/>
        </a:buClr>
        <a:buSzPct val="100000"/>
        <a:buFont typeface="Times New Roman" charset="0"/>
        <a:defRPr sz="4400">
          <a:solidFill>
            <a:srgbClr val="482400"/>
          </a:solidFill>
          <a:latin typeface="Times New Roman" pitchFamily="16" charset="0"/>
          <a:ea typeface="ＭＳ Ｐゴシック" charset="0"/>
          <a:cs typeface="MS Gothic" charset="0"/>
        </a:defRPr>
      </a:lvl5pPr>
      <a:lvl6pPr marL="25146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6pPr>
      <a:lvl7pPr marL="29718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7pPr>
      <a:lvl8pPr marL="34290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8pPr>
      <a:lvl9pPr marL="3886200" indent="-228600" algn="l" defTabSz="457200" rtl="0" eaLnBrk="0" fontAlgn="base" hangingPunct="0">
        <a:lnSpc>
          <a:spcPct val="95000"/>
        </a:lnSpc>
        <a:spcBef>
          <a:spcPct val="0"/>
        </a:spcBef>
        <a:spcAft>
          <a:spcPct val="0"/>
        </a:spcAft>
        <a:buClr>
          <a:srgbClr val="000000"/>
        </a:buClr>
        <a:buSzPct val="100000"/>
        <a:buFont typeface="Times New Roman" pitchFamily="16" charset="0"/>
        <a:defRPr sz="4400">
          <a:solidFill>
            <a:srgbClr val="482400"/>
          </a:solidFill>
          <a:latin typeface="Times New Roman" pitchFamily="16" charset="0"/>
          <a:ea typeface="MS Gothic" charset="0"/>
          <a:cs typeface="MS Gothic" charset="0"/>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146" name="Group 1"/>
          <p:cNvGrpSpPr>
            <a:grpSpLocks/>
          </p:cNvGrpSpPr>
          <p:nvPr/>
        </p:nvGrpSpPr>
        <p:grpSpPr bwMode="auto">
          <a:xfrm>
            <a:off x="0" y="3124200"/>
            <a:ext cx="9142413" cy="3579813"/>
            <a:chOff x="0" y="1968"/>
            <a:chExt cx="5759" cy="2255"/>
          </a:xfrm>
        </p:grpSpPr>
        <p:sp>
          <p:nvSpPr>
            <p:cNvPr id="5122" name="Rectangle 2"/>
            <p:cNvSpPr>
              <a:spLocks noChangeArrowheads="1"/>
            </p:cNvSpPr>
            <p:nvPr/>
          </p:nvSpPr>
          <p:spPr bwMode="auto">
            <a:xfrm>
              <a:off x="0" y="2160"/>
              <a:ext cx="5760" cy="528"/>
            </a:xfrm>
            <a:prstGeom prst="rect">
              <a:avLst/>
            </a:prstGeom>
            <a:gradFill rotWithShape="0">
              <a:gsLst>
                <a:gs pos="0">
                  <a:srgbClr val="000000"/>
                </a:gs>
                <a:gs pos="100000">
                  <a:srgbClr val="262626"/>
                </a:gs>
              </a:gsLst>
              <a:lin ang="5400000" scaled="1"/>
            </a:gra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3" name="Rectangle 3"/>
            <p:cNvSpPr>
              <a:spLocks noChangeArrowheads="1"/>
            </p:cNvSpPr>
            <p:nvPr/>
          </p:nvSpPr>
          <p:spPr bwMode="auto">
            <a:xfrm>
              <a:off x="0" y="2688"/>
              <a:ext cx="5760" cy="1152"/>
            </a:xfrm>
            <a:prstGeom prst="rect">
              <a:avLst/>
            </a:prstGeom>
            <a:gradFill rotWithShape="0">
              <a:gsLst>
                <a:gs pos="0">
                  <a:srgbClr val="262626"/>
                </a:gs>
                <a:gs pos="100000">
                  <a:srgbClr val="000000"/>
                </a:gs>
              </a:gsLst>
              <a:lin ang="5400000" scaled="1"/>
            </a:gra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4" name="Rectangle 4"/>
            <p:cNvSpPr>
              <a:spLocks noChangeArrowheads="1"/>
            </p:cNvSpPr>
            <p:nvPr/>
          </p:nvSpPr>
          <p:spPr bwMode="auto">
            <a:xfrm>
              <a:off x="9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5" name="Rectangle 5"/>
            <p:cNvSpPr>
              <a:spLocks noChangeArrowheads="1"/>
            </p:cNvSpPr>
            <p:nvPr/>
          </p:nvSpPr>
          <p:spPr bwMode="auto">
            <a:xfrm>
              <a:off x="19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6" name="Rectangle 6"/>
            <p:cNvSpPr>
              <a:spLocks noChangeArrowheads="1"/>
            </p:cNvSpPr>
            <p:nvPr/>
          </p:nvSpPr>
          <p:spPr bwMode="auto">
            <a:xfrm>
              <a:off x="28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7" name="Rectangle 7"/>
            <p:cNvSpPr>
              <a:spLocks noChangeArrowheads="1"/>
            </p:cNvSpPr>
            <p:nvPr/>
          </p:nvSpPr>
          <p:spPr bwMode="auto">
            <a:xfrm>
              <a:off x="38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8" name="Rectangle 8"/>
            <p:cNvSpPr>
              <a:spLocks noChangeArrowheads="1"/>
            </p:cNvSpPr>
            <p:nvPr/>
          </p:nvSpPr>
          <p:spPr bwMode="auto">
            <a:xfrm>
              <a:off x="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29" name="Rectangle 9"/>
            <p:cNvSpPr>
              <a:spLocks noChangeArrowheads="1"/>
            </p:cNvSpPr>
            <p:nvPr/>
          </p:nvSpPr>
          <p:spPr bwMode="auto">
            <a:xfrm>
              <a:off x="48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0" name="Rectangle 10"/>
            <p:cNvSpPr>
              <a:spLocks noChangeArrowheads="1"/>
            </p:cNvSpPr>
            <p:nvPr/>
          </p:nvSpPr>
          <p:spPr bwMode="auto">
            <a:xfrm>
              <a:off x="57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1" name="Rectangle 11"/>
            <p:cNvSpPr>
              <a:spLocks noChangeArrowheads="1"/>
            </p:cNvSpPr>
            <p:nvPr/>
          </p:nvSpPr>
          <p:spPr bwMode="auto">
            <a:xfrm>
              <a:off x="67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2" name="Rectangle 12"/>
            <p:cNvSpPr>
              <a:spLocks noChangeArrowheads="1"/>
            </p:cNvSpPr>
            <p:nvPr/>
          </p:nvSpPr>
          <p:spPr bwMode="auto">
            <a:xfrm>
              <a:off x="76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3" name="Rectangle 13"/>
            <p:cNvSpPr>
              <a:spLocks noChangeArrowheads="1"/>
            </p:cNvSpPr>
            <p:nvPr/>
          </p:nvSpPr>
          <p:spPr bwMode="auto">
            <a:xfrm>
              <a:off x="86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4" name="Rectangle 14"/>
            <p:cNvSpPr>
              <a:spLocks noChangeArrowheads="1"/>
            </p:cNvSpPr>
            <p:nvPr/>
          </p:nvSpPr>
          <p:spPr bwMode="auto">
            <a:xfrm>
              <a:off x="96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5" name="Rectangle 15"/>
            <p:cNvSpPr>
              <a:spLocks noChangeArrowheads="1"/>
            </p:cNvSpPr>
            <p:nvPr/>
          </p:nvSpPr>
          <p:spPr bwMode="auto">
            <a:xfrm>
              <a:off x="105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6" name="Rectangle 16"/>
            <p:cNvSpPr>
              <a:spLocks noChangeArrowheads="1"/>
            </p:cNvSpPr>
            <p:nvPr/>
          </p:nvSpPr>
          <p:spPr bwMode="auto">
            <a:xfrm>
              <a:off x="115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7" name="Rectangle 17"/>
            <p:cNvSpPr>
              <a:spLocks noChangeArrowheads="1"/>
            </p:cNvSpPr>
            <p:nvPr/>
          </p:nvSpPr>
          <p:spPr bwMode="auto">
            <a:xfrm>
              <a:off x="124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8" name="Rectangle 18"/>
            <p:cNvSpPr>
              <a:spLocks noChangeArrowheads="1"/>
            </p:cNvSpPr>
            <p:nvPr/>
          </p:nvSpPr>
          <p:spPr bwMode="auto">
            <a:xfrm>
              <a:off x="134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39" name="Rectangle 19"/>
            <p:cNvSpPr>
              <a:spLocks noChangeArrowheads="1"/>
            </p:cNvSpPr>
            <p:nvPr/>
          </p:nvSpPr>
          <p:spPr bwMode="auto">
            <a:xfrm>
              <a:off x="144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0" name="Rectangle 20"/>
            <p:cNvSpPr>
              <a:spLocks noChangeArrowheads="1"/>
            </p:cNvSpPr>
            <p:nvPr/>
          </p:nvSpPr>
          <p:spPr bwMode="auto">
            <a:xfrm>
              <a:off x="153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1" name="Rectangle 21"/>
            <p:cNvSpPr>
              <a:spLocks noChangeArrowheads="1"/>
            </p:cNvSpPr>
            <p:nvPr/>
          </p:nvSpPr>
          <p:spPr bwMode="auto">
            <a:xfrm>
              <a:off x="1632" y="1968"/>
              <a:ext cx="96"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2" name="Rectangle 22"/>
            <p:cNvSpPr>
              <a:spLocks noChangeArrowheads="1"/>
            </p:cNvSpPr>
            <p:nvPr/>
          </p:nvSpPr>
          <p:spPr bwMode="auto">
            <a:xfrm>
              <a:off x="172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3" name="Rectangle 23"/>
            <p:cNvSpPr>
              <a:spLocks noChangeArrowheads="1"/>
            </p:cNvSpPr>
            <p:nvPr/>
          </p:nvSpPr>
          <p:spPr bwMode="auto">
            <a:xfrm>
              <a:off x="182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4" name="Rectangle 24"/>
            <p:cNvSpPr>
              <a:spLocks noChangeArrowheads="1"/>
            </p:cNvSpPr>
            <p:nvPr/>
          </p:nvSpPr>
          <p:spPr bwMode="auto">
            <a:xfrm>
              <a:off x="192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5" name="Rectangle 25"/>
            <p:cNvSpPr>
              <a:spLocks noChangeArrowheads="1"/>
            </p:cNvSpPr>
            <p:nvPr/>
          </p:nvSpPr>
          <p:spPr bwMode="auto">
            <a:xfrm>
              <a:off x="201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6" name="Rectangle 26"/>
            <p:cNvSpPr>
              <a:spLocks noChangeArrowheads="1"/>
            </p:cNvSpPr>
            <p:nvPr/>
          </p:nvSpPr>
          <p:spPr bwMode="auto">
            <a:xfrm>
              <a:off x="211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7" name="Rectangle 27"/>
            <p:cNvSpPr>
              <a:spLocks noChangeArrowheads="1"/>
            </p:cNvSpPr>
            <p:nvPr/>
          </p:nvSpPr>
          <p:spPr bwMode="auto">
            <a:xfrm>
              <a:off x="220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8" name="Rectangle 28"/>
            <p:cNvSpPr>
              <a:spLocks noChangeArrowheads="1"/>
            </p:cNvSpPr>
            <p:nvPr/>
          </p:nvSpPr>
          <p:spPr bwMode="auto">
            <a:xfrm>
              <a:off x="230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49" name="Rectangle 29"/>
            <p:cNvSpPr>
              <a:spLocks noChangeArrowheads="1"/>
            </p:cNvSpPr>
            <p:nvPr/>
          </p:nvSpPr>
          <p:spPr bwMode="auto">
            <a:xfrm>
              <a:off x="240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0" name="Rectangle 30"/>
            <p:cNvSpPr>
              <a:spLocks noChangeArrowheads="1"/>
            </p:cNvSpPr>
            <p:nvPr/>
          </p:nvSpPr>
          <p:spPr bwMode="auto">
            <a:xfrm>
              <a:off x="249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1" name="Rectangle 31"/>
            <p:cNvSpPr>
              <a:spLocks noChangeArrowheads="1"/>
            </p:cNvSpPr>
            <p:nvPr/>
          </p:nvSpPr>
          <p:spPr bwMode="auto">
            <a:xfrm>
              <a:off x="259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2" name="Rectangle 32"/>
            <p:cNvSpPr>
              <a:spLocks noChangeArrowheads="1"/>
            </p:cNvSpPr>
            <p:nvPr/>
          </p:nvSpPr>
          <p:spPr bwMode="auto">
            <a:xfrm>
              <a:off x="268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3" name="Rectangle 33"/>
            <p:cNvSpPr>
              <a:spLocks noChangeArrowheads="1"/>
            </p:cNvSpPr>
            <p:nvPr/>
          </p:nvSpPr>
          <p:spPr bwMode="auto">
            <a:xfrm>
              <a:off x="278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4" name="Rectangle 34"/>
            <p:cNvSpPr>
              <a:spLocks noChangeArrowheads="1"/>
            </p:cNvSpPr>
            <p:nvPr/>
          </p:nvSpPr>
          <p:spPr bwMode="auto">
            <a:xfrm>
              <a:off x="288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5" name="Rectangle 35"/>
            <p:cNvSpPr>
              <a:spLocks noChangeArrowheads="1"/>
            </p:cNvSpPr>
            <p:nvPr/>
          </p:nvSpPr>
          <p:spPr bwMode="auto">
            <a:xfrm>
              <a:off x="297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6" name="Rectangle 36"/>
            <p:cNvSpPr>
              <a:spLocks noChangeArrowheads="1"/>
            </p:cNvSpPr>
            <p:nvPr/>
          </p:nvSpPr>
          <p:spPr bwMode="auto">
            <a:xfrm>
              <a:off x="307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7" name="Rectangle 37"/>
            <p:cNvSpPr>
              <a:spLocks noChangeArrowheads="1"/>
            </p:cNvSpPr>
            <p:nvPr/>
          </p:nvSpPr>
          <p:spPr bwMode="auto">
            <a:xfrm>
              <a:off x="316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8" name="Rectangle 38"/>
            <p:cNvSpPr>
              <a:spLocks noChangeArrowheads="1"/>
            </p:cNvSpPr>
            <p:nvPr/>
          </p:nvSpPr>
          <p:spPr bwMode="auto">
            <a:xfrm>
              <a:off x="326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59" name="Rectangle 39"/>
            <p:cNvSpPr>
              <a:spLocks noChangeArrowheads="1"/>
            </p:cNvSpPr>
            <p:nvPr/>
          </p:nvSpPr>
          <p:spPr bwMode="auto">
            <a:xfrm>
              <a:off x="336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0" name="Rectangle 40"/>
            <p:cNvSpPr>
              <a:spLocks noChangeArrowheads="1"/>
            </p:cNvSpPr>
            <p:nvPr/>
          </p:nvSpPr>
          <p:spPr bwMode="auto">
            <a:xfrm>
              <a:off x="345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1" name="Rectangle 41"/>
            <p:cNvSpPr>
              <a:spLocks noChangeArrowheads="1"/>
            </p:cNvSpPr>
            <p:nvPr/>
          </p:nvSpPr>
          <p:spPr bwMode="auto">
            <a:xfrm>
              <a:off x="355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2" name="Rectangle 42"/>
            <p:cNvSpPr>
              <a:spLocks noChangeArrowheads="1"/>
            </p:cNvSpPr>
            <p:nvPr/>
          </p:nvSpPr>
          <p:spPr bwMode="auto">
            <a:xfrm>
              <a:off x="364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3" name="Rectangle 43"/>
            <p:cNvSpPr>
              <a:spLocks noChangeArrowheads="1"/>
            </p:cNvSpPr>
            <p:nvPr/>
          </p:nvSpPr>
          <p:spPr bwMode="auto">
            <a:xfrm>
              <a:off x="374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4" name="Rectangle 44"/>
            <p:cNvSpPr>
              <a:spLocks noChangeArrowheads="1"/>
            </p:cNvSpPr>
            <p:nvPr/>
          </p:nvSpPr>
          <p:spPr bwMode="auto">
            <a:xfrm>
              <a:off x="3792" y="1968"/>
              <a:ext cx="96"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5" name="Rectangle 45"/>
            <p:cNvSpPr>
              <a:spLocks noChangeArrowheads="1"/>
            </p:cNvSpPr>
            <p:nvPr/>
          </p:nvSpPr>
          <p:spPr bwMode="auto">
            <a:xfrm>
              <a:off x="393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6" name="Rectangle 46"/>
            <p:cNvSpPr>
              <a:spLocks noChangeArrowheads="1"/>
            </p:cNvSpPr>
            <p:nvPr/>
          </p:nvSpPr>
          <p:spPr bwMode="auto">
            <a:xfrm>
              <a:off x="403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7" name="Rectangle 47"/>
            <p:cNvSpPr>
              <a:spLocks noChangeArrowheads="1"/>
            </p:cNvSpPr>
            <p:nvPr/>
          </p:nvSpPr>
          <p:spPr bwMode="auto">
            <a:xfrm>
              <a:off x="412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8" name="Rectangle 48"/>
            <p:cNvSpPr>
              <a:spLocks noChangeArrowheads="1"/>
            </p:cNvSpPr>
            <p:nvPr/>
          </p:nvSpPr>
          <p:spPr bwMode="auto">
            <a:xfrm>
              <a:off x="422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69" name="Rectangle 49"/>
            <p:cNvSpPr>
              <a:spLocks noChangeArrowheads="1"/>
            </p:cNvSpPr>
            <p:nvPr/>
          </p:nvSpPr>
          <p:spPr bwMode="auto">
            <a:xfrm>
              <a:off x="432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0" name="Rectangle 50"/>
            <p:cNvSpPr>
              <a:spLocks noChangeArrowheads="1"/>
            </p:cNvSpPr>
            <p:nvPr/>
          </p:nvSpPr>
          <p:spPr bwMode="auto">
            <a:xfrm>
              <a:off x="441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1" name="Rectangle 51"/>
            <p:cNvSpPr>
              <a:spLocks noChangeArrowheads="1"/>
            </p:cNvSpPr>
            <p:nvPr/>
          </p:nvSpPr>
          <p:spPr bwMode="auto">
            <a:xfrm>
              <a:off x="451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2" name="Rectangle 52"/>
            <p:cNvSpPr>
              <a:spLocks noChangeArrowheads="1"/>
            </p:cNvSpPr>
            <p:nvPr/>
          </p:nvSpPr>
          <p:spPr bwMode="auto">
            <a:xfrm>
              <a:off x="460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3" name="Rectangle 53"/>
            <p:cNvSpPr>
              <a:spLocks noChangeArrowheads="1"/>
            </p:cNvSpPr>
            <p:nvPr/>
          </p:nvSpPr>
          <p:spPr bwMode="auto">
            <a:xfrm>
              <a:off x="470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4" name="Rectangle 54"/>
            <p:cNvSpPr>
              <a:spLocks noChangeArrowheads="1"/>
            </p:cNvSpPr>
            <p:nvPr/>
          </p:nvSpPr>
          <p:spPr bwMode="auto">
            <a:xfrm>
              <a:off x="480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5" name="Rectangle 55"/>
            <p:cNvSpPr>
              <a:spLocks noChangeArrowheads="1"/>
            </p:cNvSpPr>
            <p:nvPr/>
          </p:nvSpPr>
          <p:spPr bwMode="auto">
            <a:xfrm>
              <a:off x="489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6" name="Rectangle 56"/>
            <p:cNvSpPr>
              <a:spLocks noChangeArrowheads="1"/>
            </p:cNvSpPr>
            <p:nvPr/>
          </p:nvSpPr>
          <p:spPr bwMode="auto">
            <a:xfrm>
              <a:off x="499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7" name="Rectangle 57"/>
            <p:cNvSpPr>
              <a:spLocks noChangeArrowheads="1"/>
            </p:cNvSpPr>
            <p:nvPr/>
          </p:nvSpPr>
          <p:spPr bwMode="auto">
            <a:xfrm>
              <a:off x="508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8" name="Rectangle 58"/>
            <p:cNvSpPr>
              <a:spLocks noChangeArrowheads="1"/>
            </p:cNvSpPr>
            <p:nvPr/>
          </p:nvSpPr>
          <p:spPr bwMode="auto">
            <a:xfrm>
              <a:off x="518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79" name="Rectangle 59"/>
            <p:cNvSpPr>
              <a:spLocks noChangeArrowheads="1"/>
            </p:cNvSpPr>
            <p:nvPr/>
          </p:nvSpPr>
          <p:spPr bwMode="auto">
            <a:xfrm>
              <a:off x="5280"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80" name="Rectangle 60"/>
            <p:cNvSpPr>
              <a:spLocks noChangeArrowheads="1"/>
            </p:cNvSpPr>
            <p:nvPr/>
          </p:nvSpPr>
          <p:spPr bwMode="auto">
            <a:xfrm>
              <a:off x="5376"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81" name="Rectangle 61"/>
            <p:cNvSpPr>
              <a:spLocks noChangeArrowheads="1"/>
            </p:cNvSpPr>
            <p:nvPr/>
          </p:nvSpPr>
          <p:spPr bwMode="auto">
            <a:xfrm>
              <a:off x="5472"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82" name="Rectangle 62"/>
            <p:cNvSpPr>
              <a:spLocks noChangeArrowheads="1"/>
            </p:cNvSpPr>
            <p:nvPr/>
          </p:nvSpPr>
          <p:spPr bwMode="auto">
            <a:xfrm>
              <a:off x="5568"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83" name="Rectangle 63"/>
            <p:cNvSpPr>
              <a:spLocks noChangeArrowheads="1"/>
            </p:cNvSpPr>
            <p:nvPr/>
          </p:nvSpPr>
          <p:spPr bwMode="auto">
            <a:xfrm>
              <a:off x="5664" y="1968"/>
              <a:ext cx="48" cy="2256"/>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5184" name="Rectangle 64"/>
            <p:cNvSpPr>
              <a:spLocks noChangeArrowheads="1"/>
            </p:cNvSpPr>
            <p:nvPr/>
          </p:nvSpPr>
          <p:spPr bwMode="auto">
            <a:xfrm>
              <a:off x="0" y="2736"/>
              <a:ext cx="5760" cy="48"/>
            </a:xfrm>
            <a:prstGeom prst="rect">
              <a:avLst/>
            </a:prstGeom>
            <a:solidFill>
              <a:srgbClr val="0000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grpSp>
      <p:sp>
        <p:nvSpPr>
          <p:cNvPr id="5185" name="AutoShape 65"/>
          <p:cNvSpPr>
            <a:spLocks noChangeArrowheads="1"/>
          </p:cNvSpPr>
          <p:nvPr/>
        </p:nvSpPr>
        <p:spPr bwMode="auto">
          <a:xfrm rot="16200000">
            <a:off x="3867943" y="1008857"/>
            <a:ext cx="150813" cy="484505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2 w 95"/>
              <a:gd name="T5" fmla="*/ 2948 h 3052"/>
              <a:gd name="T6" fmla="*/ 26 w 95"/>
              <a:gd name="T7" fmla="*/ 2736 h 3052"/>
              <a:gd name="T8" fmla="*/ 44 w 95"/>
              <a:gd name="T9" fmla="*/ 2426 h 3052"/>
              <a:gd name="T10" fmla="*/ 28 w 95"/>
              <a:gd name="T11" fmla="*/ 2676 h 3052"/>
              <a:gd name="T12" fmla="*/ 48 w 95"/>
              <a:gd name="T13" fmla="*/ 2456 h 3052"/>
              <a:gd name="T14" fmla="*/ 54 w 95"/>
              <a:gd name="T15" fmla="*/ 2184 h 3052"/>
              <a:gd name="T16" fmla="*/ 55 w 95"/>
              <a:gd name="T17" fmla="*/ 1854 h 3052"/>
              <a:gd name="T18" fmla="*/ 59 w 95"/>
              <a:gd name="T19" fmla="*/ 1786 h 3052"/>
              <a:gd name="T20" fmla="*/ 55 w 95"/>
              <a:gd name="T21" fmla="*/ 2068 h 3052"/>
              <a:gd name="T22" fmla="*/ 56 w 95"/>
              <a:gd name="T23" fmla="*/ 2374 h 3052"/>
              <a:gd name="T24" fmla="*/ 58 w 95"/>
              <a:gd name="T25" fmla="*/ 1974 h 3052"/>
              <a:gd name="T26" fmla="*/ 60 w 95"/>
              <a:gd name="T27" fmla="*/ 2242 h 3052"/>
              <a:gd name="T28" fmla="*/ 54 w 95"/>
              <a:gd name="T29" fmla="*/ 2426 h 3052"/>
              <a:gd name="T30" fmla="*/ 62 w 95"/>
              <a:gd name="T31" fmla="*/ 2348 h 3052"/>
              <a:gd name="T32" fmla="*/ 68 w 95"/>
              <a:gd name="T33" fmla="*/ 1900 h 3052"/>
              <a:gd name="T34" fmla="*/ 68 w 95"/>
              <a:gd name="T35" fmla="*/ 1732 h 3052"/>
              <a:gd name="T36" fmla="*/ 72 w 95"/>
              <a:gd name="T37" fmla="*/ 1672 h 3052"/>
              <a:gd name="T38" fmla="*/ 80 w 95"/>
              <a:gd name="T39" fmla="*/ 1570 h 3052"/>
              <a:gd name="T40" fmla="*/ 88 w 95"/>
              <a:gd name="T41" fmla="*/ 1492 h 3052"/>
              <a:gd name="T42" fmla="*/ 91 w 95"/>
              <a:gd name="T43" fmla="*/ 1442 h 3052"/>
              <a:gd name="T44" fmla="*/ 93 w 95"/>
              <a:gd name="T45" fmla="*/ 1390 h 3052"/>
              <a:gd name="T46" fmla="*/ 86 w 95"/>
              <a:gd name="T47" fmla="*/ 1320 h 3052"/>
              <a:gd name="T48" fmla="*/ 75 w 95"/>
              <a:gd name="T49" fmla="*/ 1198 h 3052"/>
              <a:gd name="T50" fmla="*/ 66 w 95"/>
              <a:gd name="T51" fmla="*/ 1032 h 3052"/>
              <a:gd name="T52" fmla="*/ 63 w 95"/>
              <a:gd name="T53" fmla="*/ 830 h 3052"/>
              <a:gd name="T54" fmla="*/ 60 w 95"/>
              <a:gd name="T55" fmla="*/ 662 h 3052"/>
              <a:gd name="T56" fmla="*/ 51 w 95"/>
              <a:gd name="T57" fmla="*/ 444 h 3052"/>
              <a:gd name="T58" fmla="*/ 54 w 95"/>
              <a:gd name="T59" fmla="*/ 304 h 3052"/>
              <a:gd name="T60" fmla="*/ 54 w 95"/>
              <a:gd name="T61" fmla="*/ 262 h 3052"/>
              <a:gd name="T62" fmla="*/ 58 w 95"/>
              <a:gd name="T63" fmla="*/ 236 h 3052"/>
              <a:gd name="T64" fmla="*/ 63 w 95"/>
              <a:gd name="T65" fmla="*/ 190 h 3052"/>
              <a:gd name="T66" fmla="*/ 64 w 95"/>
              <a:gd name="T67" fmla="*/ 68 h 3052"/>
              <a:gd name="T68" fmla="*/ 60 w 95"/>
              <a:gd name="T69" fmla="*/ 36 h 3052"/>
              <a:gd name="T70" fmla="*/ 52 w 95"/>
              <a:gd name="T71" fmla="*/ 26 h 3052"/>
              <a:gd name="T72" fmla="*/ 39 w 95"/>
              <a:gd name="T73" fmla="*/ 0 h 3052"/>
              <a:gd name="T74" fmla="*/ 26 w 95"/>
              <a:gd name="T75" fmla="*/ 68 h 3052"/>
              <a:gd name="T76" fmla="*/ 22 w 95"/>
              <a:gd name="T77" fmla="*/ 56 h 3052"/>
              <a:gd name="T78" fmla="*/ 16 w 95"/>
              <a:gd name="T79" fmla="*/ 80 h 3052"/>
              <a:gd name="T80" fmla="*/ 5 w 95"/>
              <a:gd name="T81" fmla="*/ 134 h 3052"/>
              <a:gd name="T82" fmla="*/ 0 w 95"/>
              <a:gd name="T83" fmla="*/ 274 h 3052"/>
              <a:gd name="T84" fmla="*/ 7 w 95"/>
              <a:gd name="T85" fmla="*/ 374 h 3052"/>
              <a:gd name="T86" fmla="*/ 14 w 95"/>
              <a:gd name="T87" fmla="*/ 404 h 3052"/>
              <a:gd name="T88" fmla="*/ 20 w 95"/>
              <a:gd name="T89" fmla="*/ 544 h 3052"/>
              <a:gd name="T90" fmla="*/ 26 w 95"/>
              <a:gd name="T91" fmla="*/ 584 h 3052"/>
              <a:gd name="T92" fmla="*/ 38 w 95"/>
              <a:gd name="T93" fmla="*/ 740 h 3052"/>
              <a:gd name="T94" fmla="*/ 41 w 95"/>
              <a:gd name="T95" fmla="*/ 952 h 3052"/>
              <a:gd name="T96" fmla="*/ 50 w 95"/>
              <a:gd name="T97" fmla="*/ 1282 h 3052"/>
              <a:gd name="T98" fmla="*/ 55 w 95"/>
              <a:gd name="T99" fmla="*/ 1500 h 3052"/>
              <a:gd name="T100" fmla="*/ 38 w 95"/>
              <a:gd name="T101" fmla="*/ 1786 h 3052"/>
              <a:gd name="T102" fmla="*/ 40 w 95"/>
              <a:gd name="T103" fmla="*/ 2148 h 3052"/>
              <a:gd name="T104" fmla="*/ 37 w 95"/>
              <a:gd name="T105" fmla="*/ 2438 h 3052"/>
              <a:gd name="T106" fmla="*/ 22 w 95"/>
              <a:gd name="T107" fmla="*/ 2692 h 3052"/>
              <a:gd name="T108" fmla="*/ 5 w 95"/>
              <a:gd name="T109" fmla="*/ 2936 h 3052"/>
              <a:gd name="T110" fmla="*/ 2 w 95"/>
              <a:gd name="T111" fmla="*/ 3032 h 3052"/>
              <a:gd name="T112" fmla="*/ 0 w 95"/>
              <a:gd name="T113" fmla="*/ 0 h 3052"/>
              <a:gd name="T114" fmla="*/ 95 w 95"/>
              <a:gd name="T115" fmla="*/ 3052 h 3052"/>
            </a:gdLst>
            <a:ahLst/>
            <a:cxnLst>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T112" t="T113" r="T114" b="T115"/>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rgbClr val="FF6600"/>
          </a:solidFill>
          <a:ln w="9525">
            <a:noFill/>
            <a:round/>
            <a:headEnd/>
            <a:tailEnd/>
          </a:ln>
          <a:effectLst/>
        </p:spPr>
        <p:txBody>
          <a:bodyPr wrap="none" anchor="ctr"/>
          <a:lstStyle/>
          <a:p>
            <a:pPr>
              <a:buFont typeface="Times New Roman" pitchFamily="16" charset="0"/>
              <a:buNone/>
              <a:defRPr/>
            </a:pPr>
            <a:endParaRPr lang="en-US">
              <a:ea typeface="+mn-ea"/>
              <a:cs typeface="+mn-cs"/>
            </a:endParaRPr>
          </a:p>
        </p:txBody>
      </p:sp>
      <p:sp>
        <p:nvSpPr>
          <p:cNvPr id="6148" name="Rectangle 66"/>
          <p:cNvSpPr>
            <a:spLocks noGrp="1" noChangeArrowheads="1"/>
          </p:cNvSpPr>
          <p:nvPr>
            <p:ph type="title"/>
          </p:nvPr>
        </p:nvSpPr>
        <p:spPr bwMode="auto">
          <a:xfrm>
            <a:off x="571500" y="685800"/>
            <a:ext cx="79978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149" name="Rectangle 67"/>
          <p:cNvSpPr>
            <a:spLocks noGrp="1" noChangeArrowheads="1"/>
          </p:cNvSpPr>
          <p:nvPr>
            <p:ph type="body" idx="1"/>
          </p:nvPr>
        </p:nvSpPr>
        <p:spPr bwMode="auto">
          <a:xfrm>
            <a:off x="571500" y="1981200"/>
            <a:ext cx="79978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88" name="Rectangle 68"/>
          <p:cNvSpPr>
            <a:spLocks noGrp="1" noChangeArrowheads="1"/>
          </p:cNvSpPr>
          <p:nvPr>
            <p:ph type="dt"/>
          </p:nvPr>
        </p:nvSpPr>
        <p:spPr bwMode="auto">
          <a:xfrm>
            <a:off x="152400" y="6248400"/>
            <a:ext cx="17494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93000"/>
              </a:lnSpc>
              <a:buFont typeface="Times New Roman" pitchFamily="16" charset="0"/>
              <a:buNone/>
              <a:tabLst>
                <a:tab pos="723900" algn="l"/>
                <a:tab pos="1447800" algn="l"/>
              </a:tabLst>
              <a:defRPr sz="1400" smtClean="0">
                <a:solidFill>
                  <a:srgbClr val="FFFFFF"/>
                </a:solidFill>
                <a:ea typeface="+mn-ea"/>
                <a:cs typeface="+mn-cs"/>
              </a:defRPr>
            </a:lvl1pPr>
          </a:lstStyle>
          <a:p>
            <a:pPr>
              <a:defRPr/>
            </a:pPr>
            <a:r>
              <a:rPr lang="en-US"/>
              <a:t>05/14/09</a:t>
            </a:r>
          </a:p>
        </p:txBody>
      </p:sp>
      <p:sp>
        <p:nvSpPr>
          <p:cNvPr id="5189" name="Rectangle 69"/>
          <p:cNvSpPr>
            <a:spLocks noGrp="1" noChangeArrowheads="1"/>
          </p:cNvSpPr>
          <p:nvPr>
            <p:ph type="ftr"/>
          </p:nvPr>
        </p:nvSpPr>
        <p:spPr bwMode="auto">
          <a:xfrm>
            <a:off x="2057400" y="6248400"/>
            <a:ext cx="5254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93000"/>
              </a:lnSpc>
              <a:buFont typeface="Times New Roman" pitchFamily="16" charset="0"/>
              <a:buNone/>
              <a:tabLst>
                <a:tab pos="723900" algn="l"/>
                <a:tab pos="1447800" algn="l"/>
                <a:tab pos="2171700" algn="l"/>
                <a:tab pos="2895600" algn="l"/>
                <a:tab pos="3619500" algn="l"/>
                <a:tab pos="4343400" algn="l"/>
                <a:tab pos="5067300" algn="l"/>
              </a:tabLst>
              <a:defRPr sz="1400" smtClean="0">
                <a:solidFill>
                  <a:srgbClr val="FFFFFF"/>
                </a:solidFill>
                <a:ea typeface="+mn-ea"/>
                <a:cs typeface="+mn-cs"/>
              </a:defRPr>
            </a:lvl1pPr>
          </a:lstStyle>
          <a:p>
            <a:pPr>
              <a:defRPr/>
            </a:pPr>
            <a:endParaRPr lang="en-US"/>
          </a:p>
        </p:txBody>
      </p:sp>
      <p:sp>
        <p:nvSpPr>
          <p:cNvPr id="5190" name="Rectangle 70"/>
          <p:cNvSpPr>
            <a:spLocks noGrp="1" noChangeArrowheads="1"/>
          </p:cNvSpPr>
          <p:nvPr>
            <p:ph type="sldNum"/>
          </p:nvPr>
        </p:nvSpPr>
        <p:spPr bwMode="auto">
          <a:xfrm>
            <a:off x="7467600" y="6248400"/>
            <a:ext cx="1444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400">
                <a:solidFill>
                  <a:srgbClr val="FFFFFF"/>
                </a:solidFill>
              </a:defRPr>
            </a:lvl1pPr>
          </a:lstStyle>
          <a:p>
            <a:fld id="{BCB9D757-B479-1248-AA0C-828EDAD3751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p:txStyles>
    <p:titleStyle>
      <a:lvl1pPr algn="l" defTabSz="457200" rtl="0" eaLnBrk="0" fontAlgn="base" hangingPunct="0">
        <a:lnSpc>
          <a:spcPct val="93000"/>
        </a:lnSpc>
        <a:spcBef>
          <a:spcPct val="0"/>
        </a:spcBef>
        <a:spcAft>
          <a:spcPct val="0"/>
        </a:spcAft>
        <a:buClr>
          <a:srgbClr val="000000"/>
        </a:buClr>
        <a:buSzPct val="100000"/>
        <a:buFont typeface="Times New Roman" charset="0"/>
        <a:defRPr sz="4000">
          <a:solidFill>
            <a:srgbClr val="FFFFFF"/>
          </a:solidFill>
          <a:latin typeface="+mj-lt"/>
          <a:ea typeface="ＭＳ Ｐゴシック" charset="0"/>
          <a:cs typeface="+mj-cs"/>
        </a:defRPr>
      </a:lvl1pPr>
      <a:lvl2pPr algn="l" defTabSz="457200" rtl="0" eaLnBrk="0" fontAlgn="base" hangingPunct="0">
        <a:lnSpc>
          <a:spcPct val="93000"/>
        </a:lnSpc>
        <a:spcBef>
          <a:spcPct val="0"/>
        </a:spcBef>
        <a:spcAft>
          <a:spcPct val="0"/>
        </a:spcAft>
        <a:buClr>
          <a:srgbClr val="000000"/>
        </a:buClr>
        <a:buSzPct val="100000"/>
        <a:buFont typeface="Times New Roman" charset="0"/>
        <a:defRPr sz="4000">
          <a:solidFill>
            <a:srgbClr val="FFFFFF"/>
          </a:solidFill>
          <a:latin typeface="Arial" charset="0"/>
          <a:ea typeface="ＭＳ Ｐゴシック" charset="0"/>
          <a:cs typeface="Osaka" charset="0"/>
        </a:defRPr>
      </a:lvl2pPr>
      <a:lvl3pPr algn="l" defTabSz="457200" rtl="0" eaLnBrk="0" fontAlgn="base" hangingPunct="0">
        <a:lnSpc>
          <a:spcPct val="93000"/>
        </a:lnSpc>
        <a:spcBef>
          <a:spcPct val="0"/>
        </a:spcBef>
        <a:spcAft>
          <a:spcPct val="0"/>
        </a:spcAft>
        <a:buClr>
          <a:srgbClr val="000000"/>
        </a:buClr>
        <a:buSzPct val="100000"/>
        <a:buFont typeface="Times New Roman" charset="0"/>
        <a:defRPr sz="4000">
          <a:solidFill>
            <a:srgbClr val="FFFFFF"/>
          </a:solidFill>
          <a:latin typeface="Arial" charset="0"/>
          <a:ea typeface="ＭＳ Ｐゴシック" charset="0"/>
          <a:cs typeface="Osaka" charset="0"/>
        </a:defRPr>
      </a:lvl3pPr>
      <a:lvl4pPr algn="l" defTabSz="457200" rtl="0" eaLnBrk="0" fontAlgn="base" hangingPunct="0">
        <a:lnSpc>
          <a:spcPct val="93000"/>
        </a:lnSpc>
        <a:spcBef>
          <a:spcPct val="0"/>
        </a:spcBef>
        <a:spcAft>
          <a:spcPct val="0"/>
        </a:spcAft>
        <a:buClr>
          <a:srgbClr val="000000"/>
        </a:buClr>
        <a:buSzPct val="100000"/>
        <a:buFont typeface="Times New Roman" charset="0"/>
        <a:defRPr sz="4000">
          <a:solidFill>
            <a:srgbClr val="FFFFFF"/>
          </a:solidFill>
          <a:latin typeface="Arial" charset="0"/>
          <a:ea typeface="ＭＳ Ｐゴシック" charset="0"/>
          <a:cs typeface="Osaka" charset="0"/>
        </a:defRPr>
      </a:lvl4pPr>
      <a:lvl5pPr algn="l" defTabSz="457200" rtl="0" eaLnBrk="0" fontAlgn="base" hangingPunct="0">
        <a:lnSpc>
          <a:spcPct val="93000"/>
        </a:lnSpc>
        <a:spcBef>
          <a:spcPct val="0"/>
        </a:spcBef>
        <a:spcAft>
          <a:spcPct val="0"/>
        </a:spcAft>
        <a:buClr>
          <a:srgbClr val="000000"/>
        </a:buClr>
        <a:buSzPct val="100000"/>
        <a:buFont typeface="Times New Roman" charset="0"/>
        <a:defRPr sz="4000">
          <a:solidFill>
            <a:srgbClr val="FFFFFF"/>
          </a:solidFill>
          <a:latin typeface="Arial" charset="0"/>
          <a:ea typeface="ＭＳ Ｐゴシック" charset="0"/>
          <a:cs typeface="Osaka" charset="0"/>
        </a:defRPr>
      </a:lvl5pPr>
      <a:lvl6pPr marL="25146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Osaka" charset="0"/>
          <a:cs typeface="Osaka" charset="0"/>
        </a:defRPr>
      </a:lvl6pPr>
      <a:lvl7pPr marL="29718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Osaka" charset="0"/>
          <a:cs typeface="Osaka" charset="0"/>
        </a:defRPr>
      </a:lvl7pPr>
      <a:lvl8pPr marL="34290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Osaka" charset="0"/>
          <a:cs typeface="Osaka" charset="0"/>
        </a:defRPr>
      </a:lvl8pPr>
      <a:lvl9pPr marL="38862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Osaka" charset="0"/>
          <a:cs typeface="Osaka" charset="0"/>
        </a:defRPr>
      </a:lvl9pPr>
    </p:titleStyle>
    <p:bodyStyle>
      <a:lvl1pPr marL="342900" indent="-342900" algn="l" defTabSz="457200" rtl="0" eaLnBrk="0" fontAlgn="base" hangingPunct="0">
        <a:lnSpc>
          <a:spcPct val="103000"/>
        </a:lnSpc>
        <a:spcBef>
          <a:spcPts val="800"/>
        </a:spcBef>
        <a:spcAft>
          <a:spcPct val="0"/>
        </a:spcAft>
        <a:buClr>
          <a:srgbClr val="000000"/>
        </a:buClr>
        <a:buSzPct val="100000"/>
        <a:buFont typeface="Times New Roman" charset="0"/>
        <a:buChar char="•"/>
        <a:defRPr sz="3200">
          <a:solidFill>
            <a:srgbClr val="FFFFFF"/>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buChar char="–"/>
        <a:defRPr sz="2800">
          <a:solidFill>
            <a:srgbClr val="FFFFFF"/>
          </a:solidFill>
          <a:latin typeface="+mn-lt"/>
          <a:ea typeface="ＭＳ Ｐゴシック" charset="0"/>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buChar char="•"/>
        <a:defRPr sz="2400">
          <a:solidFill>
            <a:srgbClr val="FFFFFF"/>
          </a:solidFill>
          <a:latin typeface="+mn-lt"/>
          <a:ea typeface="ＭＳ Ｐゴシック" charset="0"/>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buChar char="–"/>
        <a:defRPr sz="2000">
          <a:solidFill>
            <a:srgbClr val="FFFFFF"/>
          </a:solidFill>
          <a:latin typeface="+mn-lt"/>
          <a:ea typeface="ＭＳ Ｐゴシック" charset="0"/>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buChar char="»"/>
        <a:defRPr sz="2000">
          <a:solidFill>
            <a:srgbClr val="FFFFFF"/>
          </a:solidFill>
          <a:latin typeface="+mn-lt"/>
          <a:ea typeface="ＭＳ Ｐゴシック" charset="0"/>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914400">
                <a:buClrTx/>
                <a:buSzTx/>
                <a:buFontTx/>
                <a:buNone/>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914400">
                <a:buClrTx/>
                <a:buSzTx/>
                <a:buFontTx/>
                <a:buNone/>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914400">
                <a:buClrTx/>
                <a:buSzTx/>
                <a:buFontTx/>
                <a:buNone/>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914400">
                <a:buClrTx/>
                <a:buSzTx/>
                <a:buFontTx/>
                <a:buNone/>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b="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b="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b="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defTabSz="914400">
              <a:buClrTx/>
              <a:buSzTx/>
              <a:buFontTx/>
              <a:buNone/>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buClrTx/>
              <a:buSzTx/>
              <a:buFontTx/>
              <a:buNone/>
              <a:defRPr/>
            </a:pPr>
            <a:fld id="{61F442D0-A11F-2640-8129-5D1BEF7A3C1E}" type="slidenum">
              <a:rPr lang="en-US" b="0"/>
              <a:pPr defTabSz="914400">
                <a:buClrTx/>
                <a:buSzTx/>
                <a:buFontTx/>
                <a:buNone/>
                <a:defRPr/>
              </a:pPr>
              <a:t>‹#›</a:t>
            </a:fld>
            <a:endParaRPr lang="en-US" b="0"/>
          </a:p>
        </p:txBody>
      </p:sp>
    </p:spTree>
    <p:extLst>
      <p:ext uri="{BB962C8B-B14F-4D97-AF65-F5344CB8AC3E}">
        <p14:creationId xmlns:p14="http://schemas.microsoft.com/office/powerpoint/2010/main" val="2955852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Lst>
              <a:defRPr sz="2400" b="1">
                <a:solidFill>
                  <a:schemeClr val="bg1"/>
                </a:solidFill>
                <a:latin typeface="Arial" charset="0"/>
                <a:ea typeface="MS Gothic" charset="0"/>
                <a:cs typeface="MS Gothic" charset="0"/>
              </a:defRPr>
            </a:lvl2pPr>
            <a:lvl3pPr eaLnBrk="0" hangingPunct="0">
              <a:tabLst>
                <a:tab pos="723900" algn="l"/>
                <a:tab pos="1447800" algn="l"/>
              </a:tabLst>
              <a:defRPr sz="2400" b="1">
                <a:solidFill>
                  <a:schemeClr val="bg1"/>
                </a:solidFill>
                <a:latin typeface="Arial" charset="0"/>
                <a:ea typeface="MS Gothic" charset="0"/>
                <a:cs typeface="MS Gothic" charset="0"/>
              </a:defRPr>
            </a:lvl3pPr>
            <a:lvl4pPr eaLnBrk="0" hangingPunct="0">
              <a:tabLst>
                <a:tab pos="723900" algn="l"/>
                <a:tab pos="1447800" algn="l"/>
              </a:tabLst>
              <a:defRPr sz="2400" b="1">
                <a:solidFill>
                  <a:schemeClr val="bg1"/>
                </a:solidFill>
                <a:latin typeface="Arial" charset="0"/>
                <a:ea typeface="MS Gothic" charset="0"/>
                <a:cs typeface="MS Gothic" charset="0"/>
              </a:defRPr>
            </a:lvl4pPr>
            <a:lvl5pPr eaLnBrk="0" hangingPunct="0">
              <a:tabLst>
                <a:tab pos="723900" algn="l"/>
                <a:tab pos="14478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9pPr>
          </a:lstStyle>
          <a:p>
            <a:pPr eaLnBrk="1" hangingPunct="1"/>
            <a:fld id="{8B023644-4EB1-E445-AEB1-F3265458BC56}" type="slidenum">
              <a:rPr lang="en-US" sz="1400">
                <a:solidFill>
                  <a:srgbClr val="000000"/>
                </a:solidFill>
                <a:latin typeface="Times New Roman" charset="0"/>
              </a:rPr>
              <a:pPr eaLnBrk="1" hangingPunct="1"/>
              <a:t>1</a:t>
            </a:fld>
            <a:endParaRPr lang="en-US" sz="1400">
              <a:solidFill>
                <a:srgbClr val="000000"/>
              </a:solidFill>
              <a:latin typeface="Times New Roman" charset="0"/>
            </a:endParaRPr>
          </a:p>
        </p:txBody>
      </p:sp>
      <p:pic>
        <p:nvPicPr>
          <p:cNvPr id="7171" name="Picture 1"/>
          <p:cNvPicPr>
            <a:picLocks noChangeAspect="1" noChangeArrowheads="1"/>
          </p:cNvPicPr>
          <p:nvPr/>
        </p:nvPicPr>
        <p:blipFill>
          <a:blip r:embed="rId3">
            <a:extLst>
              <a:ext uri="{28A0092B-C50C-407E-A947-70E740481C1C}">
                <a14:useLocalDpi xmlns:a14="http://schemas.microsoft.com/office/drawing/2010/main" val="0"/>
              </a:ext>
            </a:extLst>
          </a:blip>
          <a:srcRect l="12747" r="7841" b="53465"/>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Box 2"/>
          <p:cNvSpPr txBox="1">
            <a:spLocks noChangeArrowheads="1"/>
          </p:cNvSpPr>
          <p:nvPr/>
        </p:nvSpPr>
        <p:spPr bwMode="auto">
          <a:xfrm>
            <a:off x="685800" y="1447800"/>
            <a:ext cx="7772400" cy="2667000"/>
          </a:xfrm>
          <a:prstGeom prst="rect">
            <a:avLst/>
          </a:prstGeom>
          <a:noFill/>
          <a:ln w="9525">
            <a:noFill/>
            <a:round/>
            <a:headEnd/>
            <a:tailEnd/>
          </a:ln>
          <a:effectLst/>
        </p:spPr>
        <p:txBody>
          <a:bodyPr tIns="1090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7200">
                <a:solidFill>
                  <a:srgbClr val="000000"/>
                </a:solidFill>
                <a:effectLst>
                  <a:outerShdw blurRad="38100" dist="38100" dir="2700000" algn="tl">
                    <a:srgbClr val="FFFFFF"/>
                  </a:outerShdw>
                </a:effectLst>
              </a:rPr>
              <a:t>Эртний сүмүүд яг </a:t>
            </a:r>
            <a:r>
              <a:rPr lang="en-US" sz="7200">
                <a:solidFill>
                  <a:srgbClr val="0000FF"/>
                </a:solidFill>
                <a:effectLst>
                  <a:outerShdw blurRad="38100" dist="38100" dir="2700000" algn="tl">
                    <a:srgbClr val="FFFFFF"/>
                  </a:outerShdw>
                </a:effectLst>
              </a:rPr>
              <a:t>ямар</a:t>
            </a:r>
            <a:r>
              <a:rPr lang="en-US" sz="7200">
                <a:solidFill>
                  <a:srgbClr val="000000"/>
                </a:solidFill>
                <a:effectLst>
                  <a:outerShdw blurRad="38100" dist="38100" dir="2700000" algn="tl">
                    <a:srgbClr val="FFFFFF"/>
                  </a:outerShdw>
                </a:effectLst>
              </a:rPr>
              <a:t> байсан бэ?</a:t>
            </a:r>
          </a:p>
        </p:txBody>
      </p:sp>
      <p:sp>
        <p:nvSpPr>
          <p:cNvPr id="3" name="WordArt 3"/>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is-IS"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Black"/>
                <a:ea typeface="Arial Black"/>
                <a:cs typeface="Arial Black"/>
              </a:rPr>
              <a:t>Салалт(7)</a:t>
            </a:r>
            <a:endParaRPr lang="en-US"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Black"/>
              <a:ea typeface="Arial Black"/>
              <a:cs typeface="Arial Black"/>
            </a:endParaRPr>
          </a:p>
        </p:txBody>
      </p:sp>
      <p:sp>
        <p:nvSpPr>
          <p:cNvPr id="7172" name="WordArt 4"/>
          <p:cNvSpPr>
            <a:spLocks noChangeArrowheads="1" noChangeShapeType="1" noTextEdit="1"/>
          </p:cNvSpPr>
          <p:nvPr/>
        </p:nvSpPr>
        <p:spPr bwMode="auto">
          <a:xfrm rot="1380000">
            <a:off x="457200" y="4953000"/>
            <a:ext cx="2717800" cy="1084263"/>
          </a:xfrm>
          <a:prstGeom prst="rect">
            <a:avLst/>
          </a:prstGeom>
        </p:spPr>
        <p:txBody>
          <a:bodyPr wrap="none" fromWordArt="1">
            <a:prstTxWarp prst="textCurveUp">
              <a:avLst>
                <a:gd name="adj" fmla="val 40356"/>
              </a:avLst>
            </a:prstTxWarp>
          </a:bodyPr>
          <a:lstStyle/>
          <a:p>
            <a:r>
              <a:rPr lang="ru-RU"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rPr>
              <a:t>Хуурамч шүтээн (8-10)</a:t>
            </a:r>
            <a:endParaRPr lang="en-US"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endParaRPr>
          </a:p>
        </p:txBody>
      </p:sp>
      <p:sp>
        <p:nvSpPr>
          <p:cNvPr id="7173" name="WordArt 5"/>
          <p:cNvSpPr>
            <a:spLocks noChangeArrowheads="1" noChangeShapeType="1" noTextEdit="1"/>
          </p:cNvSpPr>
          <p:nvPr/>
        </p:nvSpPr>
        <p:spPr bwMode="auto">
          <a:xfrm rot="1380000">
            <a:off x="6097588" y="457200"/>
            <a:ext cx="2717800" cy="1084263"/>
          </a:xfrm>
          <a:prstGeom prst="rect">
            <a:avLst/>
          </a:prstGeom>
        </p:spPr>
        <p:txBody>
          <a:bodyPr wrap="none" fromWordArt="1">
            <a:prstTxWarp prst="textCurveUp">
              <a:avLst>
                <a:gd name="adj" fmla="val 40356"/>
              </a:avLst>
            </a:prstTxWarp>
          </a:bodyPr>
          <a:lstStyle/>
          <a:p>
            <a:r>
              <a:rPr lang="is-IS"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rPr>
              <a:t>Бэлгүүд (12-14)</a:t>
            </a:r>
            <a:endParaRPr lang="en-US"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endParaRPr>
          </a:p>
        </p:txBody>
      </p:sp>
      <p:sp>
        <p:nvSpPr>
          <p:cNvPr id="7174" name="WordArt 6"/>
          <p:cNvSpPr>
            <a:spLocks noChangeArrowheads="1" noChangeShapeType="1" noTextEdit="1"/>
          </p:cNvSpPr>
          <p:nvPr/>
        </p:nvSpPr>
        <p:spPr bwMode="auto">
          <a:xfrm rot="-1320000">
            <a:off x="5635625" y="5029200"/>
            <a:ext cx="2717800" cy="1084263"/>
          </a:xfrm>
          <a:prstGeom prst="rect">
            <a:avLst/>
          </a:prstGeom>
        </p:spPr>
        <p:txBody>
          <a:bodyPr wrap="none" fromWordArt="1">
            <a:prstTxWarp prst="textCurveUp">
              <a:avLst>
                <a:gd name="adj" fmla="val 40356"/>
              </a:avLst>
            </a:prstTxWarp>
          </a:bodyPr>
          <a:lstStyle/>
          <a:p>
            <a:r>
              <a:rPr lang="ru-RU"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rPr>
              <a:t>Ойрын төрлийнхний </a:t>
            </a:r>
          </a:p>
          <a:p>
            <a:r>
              <a:rPr lang="ru-RU"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rPr>
              <a:t>бэлгийн харьцаа (5)</a:t>
            </a:r>
            <a:endParaRPr lang="en-US" sz="3600" kern="10">
              <a:ln w="12600">
                <a:solidFill>
                  <a:srgbClr val="000000"/>
                </a:solidFill>
                <a:miter lim="800000"/>
                <a:headEnd/>
                <a:tailEnd/>
              </a:ln>
              <a:blipFill dpi="0" rotWithShape="0">
                <a:blip r:embed="rId4"/>
                <a:srcRect/>
                <a:tile tx="0" ty="0" sx="100000" sy="100000" flip="none" algn="tl"/>
              </a:blipFill>
              <a:effectLst>
                <a:outerShdw blurRad="63500" dist="40186" dir="1096358" algn="ctr" rotWithShape="0">
                  <a:srgbClr val="000000">
                    <a:alpha val="74998"/>
                  </a:srgbClr>
                </a:outerShdw>
              </a:effectLst>
              <a:latin typeface="Arial Mon"/>
              <a:ea typeface="Arial Mon"/>
              <a:cs typeface="Arial Mon"/>
            </a:endParaRPr>
          </a:p>
        </p:txBody>
      </p:sp>
      <p:sp>
        <p:nvSpPr>
          <p:cNvPr id="7177" name="Text Box 7"/>
          <p:cNvSpPr txBox="1">
            <a:spLocks noChangeArrowheads="1"/>
          </p:cNvSpPr>
          <p:nvPr/>
        </p:nvSpPr>
        <p:spPr bwMode="auto">
          <a:xfrm>
            <a:off x="3278188" y="4572000"/>
            <a:ext cx="2376487" cy="7588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745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4400">
                <a:solidFill>
                  <a:srgbClr val="FFFFFF"/>
                </a:solidFill>
                <a:latin typeface="Times New Roman" charset="0"/>
              </a:rPr>
              <a:t>1 Коринт</a:t>
            </a:r>
          </a:p>
        </p:txBody>
      </p:sp>
      <p:sp>
        <p:nvSpPr>
          <p:cNvPr id="10" name="Text Box 5"/>
          <p:cNvSpPr txBox="1">
            <a:spLocks noChangeArrowheads="1"/>
          </p:cNvSpPr>
          <p:nvPr/>
        </p:nvSpPr>
        <p:spPr bwMode="auto">
          <a:xfrm>
            <a:off x="0" y="6448382"/>
            <a:ext cx="9144000" cy="36933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Дк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Рик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Грифит</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Сингапур</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Библийн</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Коллеж</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www.BibleStudyDownloads.org</a:t>
            </a:r>
            <a:endPar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fill="hold" grpId="0"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fade">
                                      <p:cBhvr additive="repl">
                                        <p:cTn id="7" dur="770" decel="100000"/>
                                        <p:tgtEl>
                                          <p:spTgt spid="3"/>
                                        </p:tgtEl>
                                      </p:cBhvr>
                                    </p:animEffect>
                                    <p:animScale>
                                      <p:cBhvr additive="repl">
                                        <p:cTn id="8" dur="770" decel="100000" fill="hold"/>
                                        <p:tgtEl>
                                          <p:spTgt spid="3"/>
                                        </p:tgtEl>
                                      </p:cBhvr>
                                      <p:from x="10000" y="10000"/>
                                      <p:to x="200000" y="450000"/>
                                    </p:animScale>
                                    <p:animScale>
                                      <p:cBhvr additive="repl">
                                        <p:cTn id="9" dur="1230" accel="100000" fill="hold">
                                          <p:stCondLst>
                                            <p:cond delay="0"/>
                                          </p:stCondLst>
                                        </p:cTn>
                                        <p:tgtEl>
                                          <p:spTgt spid="3"/>
                                        </p:tgtEl>
                                      </p:cBhvr>
                                      <p:from x="200000" y="450000"/>
                                      <p:to x="100000" y="100000"/>
                                    </p:animScale>
                                    <p:set>
                                      <p:cBhvr additive="repl">
                                        <p:cTn id="10" dur="770" fill="hold"/>
                                        <p:tgtEl>
                                          <p:spTgt spid="3"/>
                                        </p:tgtEl>
                                        <p:attrNameLst>
                                          <p:attrName>ppt_x</p:attrName>
                                        </p:attrNameLst>
                                      </p:cBhvr>
                                      <p:to>
                                        <p:strVal val="(0.5)"/>
                                      </p:to>
                                    </p:set>
                                    <p:anim from="(0.5)" to="(#ppt_x)" calcmode="lin" valueType="num">
                                      <p:cBhvr additive="repl">
                                        <p:cTn id="11" dur="1230" accel="100000" fill="hold">
                                          <p:stCondLst>
                                            <p:cond delay="0"/>
                                          </p:stCondLst>
                                        </p:cTn>
                                        <p:tgtEl>
                                          <p:spTgt spid="3"/>
                                        </p:tgtEl>
                                        <p:attrNameLst>
                                          <p:attrName>ppt_x</p:attrName>
                                        </p:attrNameLst>
                                      </p:cBhvr>
                                    </p:anim>
                                    <p:set>
                                      <p:cBhvr additive="repl">
                                        <p:cTn id="12" dur="770" fill="hold"/>
                                        <p:tgtEl>
                                          <p:spTgt spid="3"/>
                                        </p:tgtEl>
                                        <p:attrNameLst>
                                          <p:attrName>ppt_y</p:attrName>
                                        </p:attrNameLst>
                                      </p:cBhvr>
                                      <p:to>
                                        <p:strVal val="(#ppt_y+0.4)"/>
                                      </p:to>
                                    </p:set>
                                    <p:anim from="(#ppt_y+0.4)" to="(#ppt_y)" calcmode="lin" valueType="num">
                                      <p:cBhvr additive="repl">
                                        <p:cTn id="13" dur="1230" accel="100000" fill="hold">
                                          <p:stCondLst>
                                            <p:cond delay="0"/>
                                          </p:stCondLst>
                                        </p:cTn>
                                        <p:tgtEl>
                                          <p:spTgt spid="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fill="hold" grpId="0" nodeType="clickEffect">
                                  <p:stCondLst>
                                    <p:cond delay="0"/>
                                  </p:stCondLst>
                                  <p:childTnLst>
                                    <p:set>
                                      <p:cBhvr additive="repl">
                                        <p:cTn id="17" dur="1" fill="hold">
                                          <p:stCondLst>
                                            <p:cond delay="0"/>
                                          </p:stCondLst>
                                        </p:cTn>
                                        <p:tgtEl>
                                          <p:spTgt spid="7172"/>
                                        </p:tgtEl>
                                        <p:attrNameLst>
                                          <p:attrName>style.visibility</p:attrName>
                                        </p:attrNameLst>
                                      </p:cBhvr>
                                      <p:to>
                                        <p:strVal val="visible"/>
                                      </p:to>
                                    </p:set>
                                    <p:animEffect transition="in" filter="fade">
                                      <p:cBhvr additive="repl">
                                        <p:cTn id="18" dur="770" decel="100000"/>
                                        <p:tgtEl>
                                          <p:spTgt spid="7172"/>
                                        </p:tgtEl>
                                      </p:cBhvr>
                                    </p:animEffect>
                                    <p:animScale>
                                      <p:cBhvr additive="repl">
                                        <p:cTn id="19" dur="770" decel="100000" fill="hold"/>
                                        <p:tgtEl>
                                          <p:spTgt spid="7172"/>
                                        </p:tgtEl>
                                      </p:cBhvr>
                                      <p:from x="10000" y="10000"/>
                                      <p:to x="200000" y="450000"/>
                                    </p:animScale>
                                    <p:animScale>
                                      <p:cBhvr additive="repl">
                                        <p:cTn id="20" dur="1230" accel="100000" fill="hold">
                                          <p:stCondLst>
                                            <p:cond delay="0"/>
                                          </p:stCondLst>
                                        </p:cTn>
                                        <p:tgtEl>
                                          <p:spTgt spid="7172"/>
                                        </p:tgtEl>
                                      </p:cBhvr>
                                      <p:from x="200000" y="450000"/>
                                      <p:to x="100000" y="100000"/>
                                    </p:animScale>
                                    <p:set>
                                      <p:cBhvr additive="repl">
                                        <p:cTn id="21" dur="770" fill="hold"/>
                                        <p:tgtEl>
                                          <p:spTgt spid="7172"/>
                                        </p:tgtEl>
                                        <p:attrNameLst>
                                          <p:attrName>ppt_x</p:attrName>
                                        </p:attrNameLst>
                                      </p:cBhvr>
                                      <p:to>
                                        <p:strVal val="(0.5)"/>
                                      </p:to>
                                    </p:set>
                                    <p:anim from="(0.5)" to="(#ppt_x)" calcmode="lin" valueType="num">
                                      <p:cBhvr additive="repl">
                                        <p:cTn id="22" dur="1230" accel="100000" fill="hold">
                                          <p:stCondLst>
                                            <p:cond delay="0"/>
                                          </p:stCondLst>
                                        </p:cTn>
                                        <p:tgtEl>
                                          <p:spTgt spid="7172"/>
                                        </p:tgtEl>
                                        <p:attrNameLst>
                                          <p:attrName>ppt_x</p:attrName>
                                        </p:attrNameLst>
                                      </p:cBhvr>
                                    </p:anim>
                                    <p:set>
                                      <p:cBhvr additive="repl">
                                        <p:cTn id="23" dur="770" fill="hold"/>
                                        <p:tgtEl>
                                          <p:spTgt spid="7172"/>
                                        </p:tgtEl>
                                        <p:attrNameLst>
                                          <p:attrName>ppt_y</p:attrName>
                                        </p:attrNameLst>
                                      </p:cBhvr>
                                      <p:to>
                                        <p:strVal val="(#ppt_y+0.4)"/>
                                      </p:to>
                                    </p:set>
                                    <p:anim from="(#ppt_y+0.4)" to="(#ppt_y)" calcmode="lin" valueType="num">
                                      <p:cBhvr additive="repl">
                                        <p:cTn id="24" dur="1230" accel="100000" fill="hold">
                                          <p:stCondLst>
                                            <p:cond delay="0"/>
                                          </p:stCondLst>
                                        </p:cTn>
                                        <p:tgtEl>
                                          <p:spTgt spid="7172"/>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fill="hold" grpId="0" nodeType="clickEffect">
                                  <p:stCondLst>
                                    <p:cond delay="0"/>
                                  </p:stCondLst>
                                  <p:childTnLst>
                                    <p:set>
                                      <p:cBhvr additive="repl">
                                        <p:cTn id="28" dur="1" fill="hold">
                                          <p:stCondLst>
                                            <p:cond delay="0"/>
                                          </p:stCondLst>
                                        </p:cTn>
                                        <p:tgtEl>
                                          <p:spTgt spid="7173"/>
                                        </p:tgtEl>
                                        <p:attrNameLst>
                                          <p:attrName>style.visibility</p:attrName>
                                        </p:attrNameLst>
                                      </p:cBhvr>
                                      <p:to>
                                        <p:strVal val="visible"/>
                                      </p:to>
                                    </p:set>
                                    <p:animEffect transition="in" filter="fade">
                                      <p:cBhvr additive="repl">
                                        <p:cTn id="29" dur="770" decel="100000"/>
                                        <p:tgtEl>
                                          <p:spTgt spid="7173"/>
                                        </p:tgtEl>
                                      </p:cBhvr>
                                    </p:animEffect>
                                    <p:animScale>
                                      <p:cBhvr additive="repl">
                                        <p:cTn id="30" dur="770" decel="100000" fill="hold"/>
                                        <p:tgtEl>
                                          <p:spTgt spid="7173"/>
                                        </p:tgtEl>
                                      </p:cBhvr>
                                      <p:from x="10000" y="10000"/>
                                      <p:to x="200000" y="450000"/>
                                    </p:animScale>
                                    <p:animScale>
                                      <p:cBhvr additive="repl">
                                        <p:cTn id="31" dur="1230" accel="100000" fill="hold">
                                          <p:stCondLst>
                                            <p:cond delay="0"/>
                                          </p:stCondLst>
                                        </p:cTn>
                                        <p:tgtEl>
                                          <p:spTgt spid="7173"/>
                                        </p:tgtEl>
                                      </p:cBhvr>
                                      <p:from x="200000" y="450000"/>
                                      <p:to x="100000" y="100000"/>
                                    </p:animScale>
                                    <p:set>
                                      <p:cBhvr additive="repl">
                                        <p:cTn id="32" dur="770" fill="hold"/>
                                        <p:tgtEl>
                                          <p:spTgt spid="7173"/>
                                        </p:tgtEl>
                                        <p:attrNameLst>
                                          <p:attrName>ppt_x</p:attrName>
                                        </p:attrNameLst>
                                      </p:cBhvr>
                                      <p:to>
                                        <p:strVal val="(0.5)"/>
                                      </p:to>
                                    </p:set>
                                    <p:anim from="(0.5)" to="(#ppt_x)" calcmode="lin" valueType="num">
                                      <p:cBhvr additive="repl">
                                        <p:cTn id="33" dur="1230" accel="100000" fill="hold">
                                          <p:stCondLst>
                                            <p:cond delay="0"/>
                                          </p:stCondLst>
                                        </p:cTn>
                                        <p:tgtEl>
                                          <p:spTgt spid="7173"/>
                                        </p:tgtEl>
                                        <p:attrNameLst>
                                          <p:attrName>ppt_x</p:attrName>
                                        </p:attrNameLst>
                                      </p:cBhvr>
                                    </p:anim>
                                    <p:set>
                                      <p:cBhvr additive="repl">
                                        <p:cTn id="34" dur="770" fill="hold"/>
                                        <p:tgtEl>
                                          <p:spTgt spid="7173"/>
                                        </p:tgtEl>
                                        <p:attrNameLst>
                                          <p:attrName>ppt_y</p:attrName>
                                        </p:attrNameLst>
                                      </p:cBhvr>
                                      <p:to>
                                        <p:strVal val="(#ppt_y+0.4)"/>
                                      </p:to>
                                    </p:set>
                                    <p:anim from="(#ppt_y+0.4)" to="(#ppt_y)" calcmode="lin" valueType="num">
                                      <p:cBhvr additive="repl">
                                        <p:cTn id="35" dur="1230" accel="100000" fill="hold">
                                          <p:stCondLst>
                                            <p:cond delay="0"/>
                                          </p:stCondLst>
                                        </p:cTn>
                                        <p:tgtEl>
                                          <p:spTgt spid="717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fill="hold" grpId="0" nodeType="clickEffect">
                                  <p:stCondLst>
                                    <p:cond delay="0"/>
                                  </p:stCondLst>
                                  <p:childTnLst>
                                    <p:set>
                                      <p:cBhvr additive="repl">
                                        <p:cTn id="39" dur="1" fill="hold">
                                          <p:stCondLst>
                                            <p:cond delay="0"/>
                                          </p:stCondLst>
                                        </p:cTn>
                                        <p:tgtEl>
                                          <p:spTgt spid="7174"/>
                                        </p:tgtEl>
                                        <p:attrNameLst>
                                          <p:attrName>style.visibility</p:attrName>
                                        </p:attrNameLst>
                                      </p:cBhvr>
                                      <p:to>
                                        <p:strVal val="visible"/>
                                      </p:to>
                                    </p:set>
                                    <p:animEffect transition="in" filter="fade">
                                      <p:cBhvr additive="repl">
                                        <p:cTn id="40" dur="770" decel="100000"/>
                                        <p:tgtEl>
                                          <p:spTgt spid="7174"/>
                                        </p:tgtEl>
                                      </p:cBhvr>
                                    </p:animEffect>
                                    <p:animScale>
                                      <p:cBhvr additive="repl">
                                        <p:cTn id="41" dur="770" decel="100000" fill="hold"/>
                                        <p:tgtEl>
                                          <p:spTgt spid="7174"/>
                                        </p:tgtEl>
                                      </p:cBhvr>
                                      <p:from x="10000" y="10000"/>
                                      <p:to x="200000" y="450000"/>
                                    </p:animScale>
                                    <p:animScale>
                                      <p:cBhvr additive="repl">
                                        <p:cTn id="42" dur="1230" accel="100000" fill="hold">
                                          <p:stCondLst>
                                            <p:cond delay="0"/>
                                          </p:stCondLst>
                                        </p:cTn>
                                        <p:tgtEl>
                                          <p:spTgt spid="7174"/>
                                        </p:tgtEl>
                                      </p:cBhvr>
                                      <p:from x="200000" y="450000"/>
                                      <p:to x="100000" y="100000"/>
                                    </p:animScale>
                                    <p:set>
                                      <p:cBhvr additive="repl">
                                        <p:cTn id="43" dur="770" fill="hold"/>
                                        <p:tgtEl>
                                          <p:spTgt spid="7174"/>
                                        </p:tgtEl>
                                        <p:attrNameLst>
                                          <p:attrName>ppt_x</p:attrName>
                                        </p:attrNameLst>
                                      </p:cBhvr>
                                      <p:to>
                                        <p:strVal val="(0.5)"/>
                                      </p:to>
                                    </p:set>
                                    <p:anim from="(0.5)" to="(#ppt_x)" calcmode="lin" valueType="num">
                                      <p:cBhvr additive="repl">
                                        <p:cTn id="44" dur="1230" accel="100000" fill="hold">
                                          <p:stCondLst>
                                            <p:cond delay="0"/>
                                          </p:stCondLst>
                                        </p:cTn>
                                        <p:tgtEl>
                                          <p:spTgt spid="7174"/>
                                        </p:tgtEl>
                                        <p:attrNameLst>
                                          <p:attrName>ppt_x</p:attrName>
                                        </p:attrNameLst>
                                      </p:cBhvr>
                                    </p:anim>
                                    <p:set>
                                      <p:cBhvr additive="repl">
                                        <p:cTn id="45" dur="770" fill="hold"/>
                                        <p:tgtEl>
                                          <p:spTgt spid="7174"/>
                                        </p:tgtEl>
                                        <p:attrNameLst>
                                          <p:attrName>ppt_y</p:attrName>
                                        </p:attrNameLst>
                                      </p:cBhvr>
                                      <p:to>
                                        <p:strVal val="(#ppt_y+0.4)"/>
                                      </p:to>
                                    </p:set>
                                    <p:anim from="(#ppt_y+0.4)" to="(#ppt_y)" calcmode="lin" valueType="num">
                                      <p:cBhvr additive="repl">
                                        <p:cTn id="46" dur="1230" accel="100000" fill="hold">
                                          <p:stCondLst>
                                            <p:cond delay="0"/>
                                          </p:stCondLst>
                                        </p:cTn>
                                        <p:tgtEl>
                                          <p:spTgt spid="717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72" grpId="0" animBg="1"/>
      <p:bldP spid="7173" grpId="0" animBg="1"/>
      <p:bldP spid="717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8062913" y="76200"/>
            <a:ext cx="94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161dd</a:t>
            </a:r>
          </a:p>
        </p:txBody>
      </p:sp>
      <p:sp>
        <p:nvSpPr>
          <p:cNvPr id="2" name="Text Box 2"/>
          <p:cNvSpPr txBox="1">
            <a:spLocks noChangeArrowheads="1"/>
          </p:cNvSpPr>
          <p:nvPr/>
        </p:nvSpPr>
        <p:spPr bwMode="auto">
          <a:xfrm>
            <a:off x="539750" y="1455738"/>
            <a:ext cx="8070850" cy="812800"/>
          </a:xfrm>
          <a:prstGeom prst="rect">
            <a:avLst/>
          </a:prstGeom>
          <a:solidFill>
            <a:srgbClr val="D69B80"/>
          </a:solidFill>
          <a:ln w="9360">
            <a:solidFill>
              <a:srgbClr val="000000"/>
            </a:solidFill>
            <a:miter lim="800000"/>
            <a:headEnd/>
            <a:tailEnd/>
          </a:ln>
        </p:spPr>
        <p:txBody>
          <a:bodyPr lIns="90000" tIns="61920" rIns="90000" bIns="46800" anchor="ctr" anchorCtr="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1. Бурханы  эргэн ирэх өдөр хүртэл тэдний аврал хадгалагдах болно. (1 Кор. 1:8-9) </a:t>
            </a:r>
          </a:p>
        </p:txBody>
      </p:sp>
      <p:sp>
        <p:nvSpPr>
          <p:cNvPr id="16388" name="Text Box 3"/>
          <p:cNvSpPr txBox="1">
            <a:spLocks noChangeArrowheads="1"/>
          </p:cNvSpPr>
          <p:nvPr/>
        </p:nvSpPr>
        <p:spPr bwMode="auto">
          <a:xfrm>
            <a:off x="228600" y="557213"/>
            <a:ext cx="8686800" cy="80327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1920" rIns="90000" bIns="46800" anchor="ctr" anchorCtr="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i="1">
                <a:solidFill>
                  <a:srgbClr val="FFFFFF"/>
                </a:solidFill>
                <a:latin typeface="Times New Roman" charset="0"/>
                <a:ea typeface="SimSun" charset="0"/>
                <a:cs typeface="SimSun" charset="0"/>
              </a:rPr>
              <a:t>Гайхалтай нь Паул  Коринтчууд мөнхийн хамгаалалтанд байгааг давтан хэлсэн байдаг:</a:t>
            </a:r>
          </a:p>
        </p:txBody>
      </p:sp>
      <p:sp>
        <p:nvSpPr>
          <p:cNvPr id="3" name="Text Box 4"/>
          <p:cNvSpPr txBox="1">
            <a:spLocks noChangeArrowheads="1"/>
          </p:cNvSpPr>
          <p:nvPr/>
        </p:nvSpPr>
        <p:spPr bwMode="auto">
          <a:xfrm>
            <a:off x="539750" y="2349500"/>
            <a:ext cx="8153400" cy="1160463"/>
          </a:xfrm>
          <a:prstGeom prst="rect">
            <a:avLst/>
          </a:prstGeom>
          <a:solidFill>
            <a:srgbClr val="D69B80"/>
          </a:solidFill>
          <a:ln w="9360">
            <a:solidFill>
              <a:srgbClr val="000000"/>
            </a:solidFill>
            <a:miter lim="800000"/>
            <a:headEnd/>
            <a:tailEnd/>
          </a:ln>
        </p:spPr>
        <p:txBody>
          <a:bodyPr lIns="90000" tIns="61920" rIns="90000" bIns="46800" anchor="ctr" anchorCtr="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2. Махан биеийн итгэгч нар ч итгэлээ гээгээгүй тул Мөнхийн улсад очих ч тэд шагнагдахгүй.</a:t>
            </a:r>
          </a:p>
          <a:p>
            <a:pPr algn="l" eaLnBrk="1" hangingPunct="1">
              <a:lnSpc>
                <a:spcPct val="95000"/>
              </a:lnSpc>
            </a:pPr>
            <a:r>
              <a:rPr lang="en-US">
                <a:solidFill>
                  <a:srgbClr val="000000"/>
                </a:solidFill>
                <a:latin typeface="Times New Roman" charset="0"/>
                <a:ea typeface="SimSun" charset="0"/>
                <a:cs typeface="SimSun" charset="0"/>
              </a:rPr>
              <a:t>(1 Кор. 3:12-15; cf. 2 Кор. 5:10) </a:t>
            </a:r>
          </a:p>
        </p:txBody>
      </p:sp>
      <p:sp>
        <p:nvSpPr>
          <p:cNvPr id="16389" name="Text Box 5"/>
          <p:cNvSpPr txBox="1">
            <a:spLocks noChangeArrowheads="1"/>
          </p:cNvSpPr>
          <p:nvPr/>
        </p:nvSpPr>
        <p:spPr bwMode="auto">
          <a:xfrm>
            <a:off x="539750" y="3573463"/>
            <a:ext cx="8153400" cy="812800"/>
          </a:xfrm>
          <a:prstGeom prst="rect">
            <a:avLst/>
          </a:prstGeom>
          <a:solidFill>
            <a:srgbClr val="D69B80"/>
          </a:solidFill>
          <a:ln w="9360">
            <a:solidFill>
              <a:srgbClr val="000000"/>
            </a:solidFill>
            <a:miter lim="800000"/>
            <a:headEnd/>
            <a:tailEnd/>
          </a:ln>
        </p:spPr>
        <p:txBody>
          <a:bodyPr lIns="90000" tIns="61920" rIns="90000" bIns="46800" anchor="ctr" anchorCtr="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3. </a:t>
            </a:r>
            <a:r>
              <a:rPr lang="mn-MN">
                <a:solidFill>
                  <a:srgbClr val="000000"/>
                </a:solidFill>
                <a:latin typeface="Times New Roman" charset="0"/>
                <a:ea typeface="SimSun" charset="0"/>
                <a:cs typeface="SimSun" charset="0"/>
              </a:rPr>
              <a:t>Тэд тийм бузар хүнийг Сатанд тушаах ёстой ба Сатан түүнийг алах ч тэрээр аврагдаж болох юм. </a:t>
            </a:r>
            <a:r>
              <a:rPr lang="en-US">
                <a:solidFill>
                  <a:srgbClr val="000000"/>
                </a:solidFill>
                <a:latin typeface="Times New Roman" charset="0"/>
                <a:ea typeface="SimSun" charset="0"/>
                <a:cs typeface="SimSun" charset="0"/>
              </a:rPr>
              <a:t>(1 </a:t>
            </a:r>
            <a:r>
              <a:rPr lang="mn-MN">
                <a:solidFill>
                  <a:srgbClr val="000000"/>
                </a:solidFill>
                <a:latin typeface="Times New Roman" charset="0"/>
                <a:ea typeface="SimSun" charset="0"/>
                <a:cs typeface="SimSun" charset="0"/>
              </a:rPr>
              <a:t>Кор</a:t>
            </a:r>
            <a:r>
              <a:rPr lang="en-US">
                <a:solidFill>
                  <a:srgbClr val="000000"/>
                </a:solidFill>
                <a:latin typeface="Times New Roman" charset="0"/>
                <a:ea typeface="SimSun" charset="0"/>
                <a:cs typeface="SimSun" charset="0"/>
              </a:rPr>
              <a:t>. 5:4-5) </a:t>
            </a:r>
          </a:p>
        </p:txBody>
      </p:sp>
      <p:sp>
        <p:nvSpPr>
          <p:cNvPr id="16390" name="Text Box 6"/>
          <p:cNvSpPr txBox="1">
            <a:spLocks noChangeArrowheads="1"/>
          </p:cNvSpPr>
          <p:nvPr/>
        </p:nvSpPr>
        <p:spPr bwMode="auto">
          <a:xfrm>
            <a:off x="611188" y="4508500"/>
            <a:ext cx="8153400" cy="812800"/>
          </a:xfrm>
          <a:prstGeom prst="rect">
            <a:avLst/>
          </a:prstGeom>
          <a:solidFill>
            <a:srgbClr val="D69B80"/>
          </a:solidFill>
          <a:ln w="9360">
            <a:solidFill>
              <a:srgbClr val="000000"/>
            </a:solidFill>
            <a:miter lim="800000"/>
            <a:headEnd/>
            <a:tailEnd/>
          </a:ln>
        </p:spPr>
        <p:txBody>
          <a:bodyPr lIns="90000" tIns="61920" rIns="90000" bIns="46800" anchor="ctr" anchorCtr="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4. Хийсэн бүхэн нь шагнагдах тул Бурханд бүхий л зүрх сэтгэлээрээ  үйлчлэхийг Паул сануулна. (1 Кор. 15:58) </a:t>
            </a:r>
          </a:p>
        </p:txBody>
      </p:sp>
      <p:sp>
        <p:nvSpPr>
          <p:cNvPr id="16391" name="Text Box 7"/>
          <p:cNvSpPr txBox="1">
            <a:spLocks noChangeArrowheads="1"/>
          </p:cNvSpPr>
          <p:nvPr/>
        </p:nvSpPr>
        <p:spPr bwMode="auto">
          <a:xfrm>
            <a:off x="611188" y="5445125"/>
            <a:ext cx="8224837" cy="1162050"/>
          </a:xfrm>
          <a:prstGeom prst="rect">
            <a:avLst/>
          </a:prstGeom>
          <a:solidFill>
            <a:srgbClr val="D69B80"/>
          </a:solidFill>
          <a:ln w="9360">
            <a:solidFill>
              <a:srgbClr val="000000"/>
            </a:solidFill>
            <a:miter lim="800000"/>
            <a:headEnd/>
            <a:tailEnd/>
          </a:ln>
        </p:spPr>
        <p:txBody>
          <a:bodyPr lIns="90000" tIns="61920" rIns="90000" bIns="46800" anchor="ctr"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ＭＳ Ｐゴシック" charset="0"/>
                <a:cs typeface="MS Gothic"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5. Бурхан тэднийг цагаатгасан тул тэдний авра</a:t>
            </a:r>
            <a:r>
              <a:rPr lang="mn-MN">
                <a:solidFill>
                  <a:srgbClr val="000000"/>
                </a:solidFill>
                <a:latin typeface="Times New Roman" charset="0"/>
                <a:ea typeface="SimSun" charset="0"/>
                <a:cs typeface="SimSun" charset="0"/>
              </a:rPr>
              <a:t>лын баталгаа болох</a:t>
            </a:r>
            <a:r>
              <a:rPr lang="en-US">
                <a:solidFill>
                  <a:srgbClr val="000000"/>
                </a:solidFill>
                <a:latin typeface="Times New Roman" charset="0"/>
                <a:ea typeface="SimSun" charset="0"/>
                <a:cs typeface="SimSun" charset="0"/>
              </a:rPr>
              <a:t> Ариун Сүнсийг тэдэнд өгчээ.</a:t>
            </a:r>
            <a:endParaRPr lang="mn-MN">
              <a:solidFill>
                <a:srgbClr val="000000"/>
              </a:solidFill>
              <a:latin typeface="Times New Roman" charset="0"/>
              <a:ea typeface="SimSun" charset="0"/>
              <a:cs typeface="SimSun" charset="0"/>
            </a:endParaRPr>
          </a:p>
          <a:p>
            <a:pPr algn="l" eaLnBrk="1" hangingPunct="1">
              <a:lnSpc>
                <a:spcPct val="95000"/>
              </a:lnSpc>
            </a:pPr>
            <a:r>
              <a:rPr lang="en-US">
                <a:solidFill>
                  <a:srgbClr val="000000"/>
                </a:solidFill>
                <a:latin typeface="Times New Roman" charset="0"/>
                <a:ea typeface="SimSun" charset="0"/>
                <a:cs typeface="SimSun" charset="0"/>
              </a:rPr>
              <a:t>(2 Кор. 1:21-22) </a:t>
            </a:r>
          </a:p>
        </p:txBody>
      </p:sp>
      <p:sp>
        <p:nvSpPr>
          <p:cNvPr id="16393" name="Text Box 8"/>
          <p:cNvSpPr txBox="1">
            <a:spLocks noChangeArrowheads="1"/>
          </p:cNvSpPr>
          <p:nvPr/>
        </p:nvSpPr>
        <p:spPr bwMode="auto">
          <a:xfrm>
            <a:off x="914400" y="0"/>
            <a:ext cx="6858000" cy="51911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800" b="0">
                <a:solidFill>
                  <a:srgbClr val="FFFFFF"/>
                </a:solidFill>
                <a:ea typeface="SimSun" charset="0"/>
                <a:cs typeface="SimSun" charset="0"/>
              </a:rPr>
              <a:t>Коринт дах мөнхийн хамгаалалт</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0-#ppt_w/2"/>
                                          </p:val>
                                        </p:tav>
                                        <p:tav>
                                          <p:val>
                                            <p:strVal val="#ppt_x"/>
                                          </p:val>
                                        </p:tav>
                                      </p:tavLst>
                                    </p:anim>
                                    <p:anim calcmode="lin" valueType="num">
                                      <p:cBhvr additive="repl">
                                        <p:cTn id="8" dur="500" fill="hold"/>
                                        <p:tgtEl>
                                          <p:spTgt spid="2"/>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3"/>
                                        </p:tgtEl>
                                        <p:attrNameLst>
                                          <p:attrName>style.visibility</p:attrName>
                                        </p:attrNameLst>
                                      </p:cBhvr>
                                      <p:to>
                                        <p:strVal val="visible"/>
                                      </p:to>
                                    </p:set>
                                    <p:anim calcmode="lin" valueType="num">
                                      <p:cBhvr additive="repl">
                                        <p:cTn id="13" dur="500" fill="hold"/>
                                        <p:tgtEl>
                                          <p:spTgt spid="3"/>
                                        </p:tgtEl>
                                        <p:attrNameLst>
                                          <p:attrName>ppt_x</p:attrName>
                                        </p:attrNameLst>
                                      </p:cBhvr>
                                      <p:tavLst>
                                        <p:tav tm="100000">
                                          <p:val>
                                            <p:strVal val="0-#ppt_w/2"/>
                                          </p:val>
                                        </p:tav>
                                        <p:tav>
                                          <p:val>
                                            <p:strVal val="#ppt_x"/>
                                          </p:val>
                                        </p:tav>
                                      </p:tavLst>
                                    </p:anim>
                                    <p:anim calcmode="lin" valueType="num">
                                      <p:cBhvr additive="repl">
                                        <p:cTn id="14" dur="500" fill="hold"/>
                                        <p:tgtEl>
                                          <p:spTgt spid="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16389"/>
                                        </p:tgtEl>
                                        <p:attrNameLst>
                                          <p:attrName>style.visibility</p:attrName>
                                        </p:attrNameLst>
                                      </p:cBhvr>
                                      <p:to>
                                        <p:strVal val="visible"/>
                                      </p:to>
                                    </p:set>
                                    <p:anim calcmode="lin" valueType="num">
                                      <p:cBhvr additive="repl">
                                        <p:cTn id="19" dur="500" fill="hold"/>
                                        <p:tgtEl>
                                          <p:spTgt spid="16389"/>
                                        </p:tgtEl>
                                        <p:attrNameLst>
                                          <p:attrName>ppt_x</p:attrName>
                                        </p:attrNameLst>
                                      </p:cBhvr>
                                      <p:tavLst>
                                        <p:tav tm="100000">
                                          <p:val>
                                            <p:strVal val="0-#ppt_w/2"/>
                                          </p:val>
                                        </p:tav>
                                        <p:tav>
                                          <p:val>
                                            <p:strVal val="#ppt_x"/>
                                          </p:val>
                                        </p:tav>
                                      </p:tavLst>
                                    </p:anim>
                                    <p:anim calcmode="lin" valueType="num">
                                      <p:cBhvr additive="repl">
                                        <p:cTn id="20" dur="500" fill="hold"/>
                                        <p:tgtEl>
                                          <p:spTgt spid="16389"/>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16390"/>
                                        </p:tgtEl>
                                        <p:attrNameLst>
                                          <p:attrName>style.visibility</p:attrName>
                                        </p:attrNameLst>
                                      </p:cBhvr>
                                      <p:to>
                                        <p:strVal val="visible"/>
                                      </p:to>
                                    </p:set>
                                    <p:anim calcmode="lin" valueType="num">
                                      <p:cBhvr additive="repl">
                                        <p:cTn id="25" dur="500" fill="hold"/>
                                        <p:tgtEl>
                                          <p:spTgt spid="16390"/>
                                        </p:tgtEl>
                                        <p:attrNameLst>
                                          <p:attrName>ppt_x</p:attrName>
                                        </p:attrNameLst>
                                      </p:cBhvr>
                                      <p:tavLst>
                                        <p:tav tm="100000">
                                          <p:val>
                                            <p:strVal val="0-#ppt_w/2"/>
                                          </p:val>
                                        </p:tav>
                                        <p:tav>
                                          <p:val>
                                            <p:strVal val="#ppt_x"/>
                                          </p:val>
                                        </p:tav>
                                      </p:tavLst>
                                    </p:anim>
                                    <p:anim calcmode="lin" valueType="num">
                                      <p:cBhvr additive="repl">
                                        <p:cTn id="26" dur="500" fill="hold"/>
                                        <p:tgtEl>
                                          <p:spTgt spid="16390"/>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additive="repl">
                                        <p:cTn id="30" dur="1" fill="hold">
                                          <p:stCondLst>
                                            <p:cond delay="0"/>
                                          </p:stCondLst>
                                        </p:cTn>
                                        <p:tgtEl>
                                          <p:spTgt spid="16391"/>
                                        </p:tgtEl>
                                        <p:attrNameLst>
                                          <p:attrName>style.visibility</p:attrName>
                                        </p:attrNameLst>
                                      </p:cBhvr>
                                      <p:to>
                                        <p:strVal val="visible"/>
                                      </p:to>
                                    </p:set>
                                    <p:anim calcmode="lin" valueType="num">
                                      <p:cBhvr additive="repl">
                                        <p:cTn id="31" dur="500" fill="hold"/>
                                        <p:tgtEl>
                                          <p:spTgt spid="16391"/>
                                        </p:tgtEl>
                                        <p:attrNameLst>
                                          <p:attrName>ppt_x</p:attrName>
                                        </p:attrNameLst>
                                      </p:cBhvr>
                                      <p:tavLst>
                                        <p:tav tm="100000">
                                          <p:val>
                                            <p:strVal val="0-#ppt_w/2"/>
                                          </p:val>
                                        </p:tav>
                                        <p:tav>
                                          <p:val>
                                            <p:strVal val="#ppt_x"/>
                                          </p:val>
                                        </p:tav>
                                      </p:tavLst>
                                    </p:anim>
                                    <p:anim calcmode="lin" valueType="num">
                                      <p:cBhvr additive="repl">
                                        <p:cTn id="32" dur="500" fill="hold"/>
                                        <p:tgtEl>
                                          <p:spTgt spid="16391"/>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fld id="{BB59971A-A415-D94D-84C0-620F5DDB14D6}" type="slidenum">
              <a:rPr lang="en-US" sz="1400">
                <a:solidFill>
                  <a:srgbClr val="482400"/>
                </a:solidFill>
                <a:cs typeface="Arial Unicode MS" charset="0"/>
              </a:rPr>
              <a:pPr eaLnBrk="1" hangingPunct="1"/>
              <a:t>11</a:t>
            </a:fld>
            <a:endParaRPr lang="en-US" sz="1400">
              <a:solidFill>
                <a:srgbClr val="482400"/>
              </a:solidFill>
              <a:cs typeface="Arial Unicode MS" charset="0"/>
            </a:endParaRPr>
          </a:p>
        </p:txBody>
      </p:sp>
      <p:sp>
        <p:nvSpPr>
          <p:cNvPr id="17411" name="Text Box 1"/>
          <p:cNvSpPr txBox="1">
            <a:spLocks noChangeArrowheads="1"/>
          </p:cNvSpPr>
          <p:nvPr/>
        </p:nvSpPr>
        <p:spPr bwMode="auto">
          <a:xfrm>
            <a:off x="0" y="0"/>
            <a:ext cx="9144000" cy="762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tIns="734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4400">
                <a:solidFill>
                  <a:srgbClr val="FFFFFF"/>
                </a:solidFill>
                <a:latin typeface="Times New Roman" charset="0"/>
              </a:rPr>
              <a:t>Сүнсээр алхах нь (2:15-3:3)</a:t>
            </a:r>
          </a:p>
        </p:txBody>
      </p:sp>
      <p:pic>
        <p:nvPicPr>
          <p:cNvPr id="2" name="Picture 2"/>
          <p:cNvPicPr>
            <a:picLocks noChangeAspect="1" noChangeArrowheads="1"/>
          </p:cNvPicPr>
          <p:nvPr/>
        </p:nvPicPr>
        <p:blipFill>
          <a:blip r:embed="rId4">
            <a:lum contrast="100000"/>
            <a:extLst>
              <a:ext uri="{28A0092B-C50C-407E-A947-70E740481C1C}">
                <a14:useLocalDpi xmlns:a14="http://schemas.microsoft.com/office/drawing/2010/main" val="0"/>
              </a:ext>
            </a:extLst>
          </a:blip>
          <a:srcRect/>
          <a:stretch>
            <a:fillRect/>
          </a:stretch>
        </p:blipFill>
        <p:spPr bwMode="auto">
          <a:xfrm>
            <a:off x="6400800" y="1028700"/>
            <a:ext cx="2714625" cy="4533900"/>
          </a:xfrm>
          <a:prstGeom prst="rect">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pic>
      <p:sp>
        <p:nvSpPr>
          <p:cNvPr id="17413" name="Text Box 3"/>
          <p:cNvSpPr txBox="1">
            <a:spLocks noChangeArrowheads="1"/>
          </p:cNvSpPr>
          <p:nvPr/>
        </p:nvSpPr>
        <p:spPr bwMode="auto">
          <a:xfrm>
            <a:off x="8080375" y="76200"/>
            <a:ext cx="94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FFFFFF"/>
                </a:solidFill>
                <a:latin typeface="Times New Roman" charset="0"/>
                <a:cs typeface="Arial Unicode MS" charset="0"/>
              </a:rPr>
              <a:t>161bb</a:t>
            </a:r>
          </a:p>
        </p:txBody>
      </p:sp>
      <p:pic>
        <p:nvPicPr>
          <p:cNvPr id="17412" name="Picture 4"/>
          <p:cNvPicPr>
            <a:picLocks noChangeAspect="1" noChangeArrowheads="1"/>
          </p:cNvPicPr>
          <p:nvPr/>
        </p:nvPicPr>
        <p:blipFill>
          <a:blip r:embed="rId5">
            <a:lum contrast="100000"/>
            <a:extLst>
              <a:ext uri="{28A0092B-C50C-407E-A947-70E740481C1C}">
                <a14:useLocalDpi xmlns:a14="http://schemas.microsoft.com/office/drawing/2010/main" val="0"/>
              </a:ext>
            </a:extLst>
          </a:blip>
          <a:srcRect/>
          <a:stretch>
            <a:fillRect/>
          </a:stretch>
        </p:blipFill>
        <p:spPr bwMode="auto">
          <a:xfrm>
            <a:off x="0" y="947738"/>
            <a:ext cx="3228975" cy="4962525"/>
          </a:xfrm>
          <a:prstGeom prst="rect">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pic>
      <p:pic>
        <p:nvPicPr>
          <p:cNvPr id="3" name="Picture 5"/>
          <p:cNvPicPr>
            <a:picLocks noChangeAspect="1" noChangeArrowheads="1"/>
          </p:cNvPicPr>
          <p:nvPr/>
        </p:nvPicPr>
        <p:blipFill>
          <a:blip r:embed="rId6">
            <a:lum contrast="100000"/>
            <a:extLst>
              <a:ext uri="{28A0092B-C50C-407E-A947-70E740481C1C}">
                <a14:useLocalDpi xmlns:a14="http://schemas.microsoft.com/office/drawing/2010/main" val="0"/>
              </a:ext>
            </a:extLst>
          </a:blip>
          <a:srcRect/>
          <a:stretch>
            <a:fillRect/>
          </a:stretch>
        </p:blipFill>
        <p:spPr bwMode="auto">
          <a:xfrm>
            <a:off x="3200400" y="1000125"/>
            <a:ext cx="3257550" cy="4857750"/>
          </a:xfrm>
          <a:prstGeom prst="rect">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additive="repl">
                                        <p:cTn id="6" dur="1" fill="hold">
                                          <p:stCondLst>
                                            <p:cond delay="0"/>
                                          </p:stCondLst>
                                        </p:cTn>
                                        <p:tgtEl>
                                          <p:spTgt spid="17412"/>
                                        </p:tgtEl>
                                        <p:attrNameLst>
                                          <p:attrName>style.visibility</p:attrName>
                                        </p:attrNameLst>
                                      </p:cBhvr>
                                      <p:to>
                                        <p:strVal val="visible"/>
                                      </p:to>
                                    </p:set>
                                    <p:anim calcmode="lin" valueType="num">
                                      <p:cBhvr additive="repl">
                                        <p:cTn id="7" dur="500" fill="hold"/>
                                        <p:tgtEl>
                                          <p:spTgt spid="17412"/>
                                        </p:tgtEl>
                                        <p:attrNameLst>
                                          <p:attrName>ppt_x</p:attrName>
                                        </p:attrNameLst>
                                      </p:cBhvr>
                                      <p:tavLst>
                                        <p:tav tm="100000">
                                          <p:val>
                                            <p:strVal val="#ppt_x"/>
                                          </p:val>
                                        </p:tav>
                                        <p:tav>
                                          <p:val>
                                            <p:strVal val="#ppt_x"/>
                                          </p:val>
                                        </p:tav>
                                      </p:tavLst>
                                    </p:anim>
                                    <p:anim calcmode="lin" valueType="num">
                                      <p:cBhvr additive="repl">
                                        <p:cTn id="8" dur="500" fill="hold"/>
                                        <p:tgtEl>
                                          <p:spTgt spid="17412"/>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additive="repl">
                                        <p:cTn id="12" dur="1" fill="hold">
                                          <p:stCondLst>
                                            <p:cond delay="0"/>
                                          </p:stCondLst>
                                        </p:cTn>
                                        <p:tgtEl>
                                          <p:spTgt spid="3"/>
                                        </p:tgtEl>
                                        <p:attrNameLst>
                                          <p:attrName>style.visibility</p:attrName>
                                        </p:attrNameLst>
                                      </p:cBhvr>
                                      <p:to>
                                        <p:strVal val="visible"/>
                                      </p:to>
                                    </p:set>
                                    <p:anim calcmode="lin" valueType="num">
                                      <p:cBhvr additive="repl">
                                        <p:cTn id="13" dur="500" fill="hold"/>
                                        <p:tgtEl>
                                          <p:spTgt spid="3"/>
                                        </p:tgtEl>
                                        <p:attrNameLst>
                                          <p:attrName>ppt_x</p:attrName>
                                        </p:attrNameLst>
                                      </p:cBhvr>
                                      <p:tavLst>
                                        <p:tav tm="100000">
                                          <p:val>
                                            <p:strVal val="#ppt_x"/>
                                          </p:val>
                                        </p:tav>
                                        <p:tav>
                                          <p:val>
                                            <p:strVal val="#ppt_x"/>
                                          </p:val>
                                        </p:tav>
                                      </p:tavLst>
                                    </p:anim>
                                    <p:anim calcmode="lin" valueType="num">
                                      <p:cBhvr additive="repl">
                                        <p:cTn id="14" dur="500" fill="hold"/>
                                        <p:tgtEl>
                                          <p:spTgt spid="3"/>
                                        </p:tgtEl>
                                        <p:attrNameLst>
                                          <p:attrName>ppt_y</p:attrName>
                                        </p:attrNameLst>
                                      </p:cBhvr>
                                      <p:tavLst>
                                        <p:tav tm="100000">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additive="repl">
                                        <p:cTn id="18" dur="1" fill="hold">
                                          <p:stCondLst>
                                            <p:cond delay="0"/>
                                          </p:stCondLst>
                                        </p:cTn>
                                        <p:tgtEl>
                                          <p:spTgt spid="2"/>
                                        </p:tgtEl>
                                        <p:attrNameLst>
                                          <p:attrName>style.visibility</p:attrName>
                                        </p:attrNameLst>
                                      </p:cBhvr>
                                      <p:to>
                                        <p:strVal val="visible"/>
                                      </p:to>
                                    </p:set>
                                    <p:anim calcmode="lin" valueType="num">
                                      <p:cBhvr additive="repl">
                                        <p:cTn id="19" dur="500" fill="hold"/>
                                        <p:tgtEl>
                                          <p:spTgt spid="2"/>
                                        </p:tgtEl>
                                        <p:attrNameLst>
                                          <p:attrName>ppt_x</p:attrName>
                                        </p:attrNameLst>
                                      </p:cBhvr>
                                      <p:tavLst>
                                        <p:tav tm="100000">
                                          <p:val>
                                            <p:strVal val="#ppt_x"/>
                                          </p:val>
                                        </p:tav>
                                        <p:tav>
                                          <p:val>
                                            <p:strVal val="#ppt_x"/>
                                          </p:val>
                                        </p:tav>
                                      </p:tavLst>
                                    </p:anim>
                                    <p:anim calcmode="lin" valueType="num">
                                      <p:cBhvr additive="repl">
                                        <p:cTn id="20" dur="500" fill="hold"/>
                                        <p:tgtEl>
                                          <p:spTgt spid="2"/>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lvl1pPr eaLnBrk="0" hangingPunct="0">
              <a:tabLst>
                <a:tab pos="723900" algn="l"/>
                <a:tab pos="14478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Lst>
              <a:defRPr sz="2400" b="1">
                <a:solidFill>
                  <a:schemeClr val="bg1"/>
                </a:solidFill>
                <a:latin typeface="Arial" charset="0"/>
                <a:ea typeface="MS Gothic" charset="0"/>
                <a:cs typeface="MS Gothic" charset="0"/>
              </a:defRPr>
            </a:lvl2pPr>
            <a:lvl3pPr eaLnBrk="0" hangingPunct="0">
              <a:tabLst>
                <a:tab pos="723900" algn="l"/>
                <a:tab pos="1447800" algn="l"/>
              </a:tabLst>
              <a:defRPr sz="2400" b="1">
                <a:solidFill>
                  <a:schemeClr val="bg1"/>
                </a:solidFill>
                <a:latin typeface="Arial" charset="0"/>
                <a:ea typeface="MS Gothic" charset="0"/>
                <a:cs typeface="MS Gothic" charset="0"/>
              </a:defRPr>
            </a:lvl3pPr>
            <a:lvl4pPr eaLnBrk="0" hangingPunct="0">
              <a:tabLst>
                <a:tab pos="723900" algn="l"/>
                <a:tab pos="1447800" algn="l"/>
              </a:tabLst>
              <a:defRPr sz="2400" b="1">
                <a:solidFill>
                  <a:schemeClr val="bg1"/>
                </a:solidFill>
                <a:latin typeface="Arial" charset="0"/>
                <a:ea typeface="MS Gothic" charset="0"/>
                <a:cs typeface="MS Gothic" charset="0"/>
              </a:defRPr>
            </a:lvl4pPr>
            <a:lvl5pPr eaLnBrk="0" hangingPunct="0">
              <a:tabLst>
                <a:tab pos="723900" algn="l"/>
                <a:tab pos="14478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9pPr>
          </a:lstStyle>
          <a:p>
            <a:pPr eaLnBrk="1" hangingPunct="1"/>
            <a:fld id="{F74911A3-DCA1-624F-A6C4-A66D53D3CED5}" type="slidenum">
              <a:rPr lang="en-US" sz="1400">
                <a:solidFill>
                  <a:srgbClr val="482400"/>
                </a:solidFill>
                <a:latin typeface="Times New Roman" charset="0"/>
                <a:cs typeface="Arial Unicode MS" charset="0"/>
              </a:rPr>
              <a:pPr eaLnBrk="1" hangingPunct="1"/>
              <a:t>12</a:t>
            </a:fld>
            <a:endParaRPr lang="en-US" sz="1400">
              <a:solidFill>
                <a:srgbClr val="482400"/>
              </a:solidFill>
              <a:latin typeface="Times New Roman" charset="0"/>
              <a:cs typeface="Arial Unicode MS" charset="0"/>
            </a:endParaRPr>
          </a:p>
        </p:txBody>
      </p:sp>
      <p:sp>
        <p:nvSpPr>
          <p:cNvPr id="18435" name="Text Box 1"/>
          <p:cNvSpPr txBox="1">
            <a:spLocks noChangeArrowheads="1"/>
          </p:cNvSpPr>
          <p:nvPr/>
        </p:nvSpPr>
        <p:spPr bwMode="auto">
          <a:xfrm>
            <a:off x="5486400" y="336550"/>
            <a:ext cx="32766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7092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5000"/>
              </a:lnSpc>
            </a:pPr>
            <a:r>
              <a:rPr lang="en-US" sz="4000">
                <a:solidFill>
                  <a:srgbClr val="482400"/>
                </a:solidFill>
                <a:latin typeface="Times New Roman" charset="0"/>
              </a:rPr>
              <a:t>Манин  </a:t>
            </a:r>
          </a:p>
        </p:txBody>
      </p:sp>
      <p:sp>
        <p:nvSpPr>
          <p:cNvPr id="18434" name="Text Box 2"/>
          <p:cNvSpPr txBox="1">
            <a:spLocks noChangeArrowheads="1"/>
          </p:cNvSpPr>
          <p:nvPr/>
        </p:nvSpPr>
        <p:spPr bwMode="auto">
          <a:xfrm>
            <a:off x="5334000" y="3733800"/>
            <a:ext cx="3733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658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5000"/>
              </a:lnSpc>
              <a:spcBef>
                <a:spcPts val="800"/>
              </a:spcBef>
            </a:pPr>
            <a:r>
              <a:rPr lang="mn-MN" sz="3200">
                <a:solidFill>
                  <a:srgbClr val="000000"/>
                </a:solidFill>
                <a:latin typeface="Times New Roman" charset="0"/>
              </a:rPr>
              <a:t>Чуулган</a:t>
            </a:r>
            <a:r>
              <a:rPr lang="en-US" sz="3200">
                <a:solidFill>
                  <a:srgbClr val="000000"/>
                </a:solidFill>
                <a:latin typeface="Times New Roman" charset="0"/>
              </a:rPr>
              <a:t> болон нийгэм дэх эрэгтэй эмэгтэй хүмүүсийн оролцоо өөр байх ёстой юу?</a:t>
            </a:r>
          </a:p>
        </p:txBody>
      </p:sp>
      <p:pic>
        <p:nvPicPr>
          <p:cNvPr id="18437" name="Picture 3"/>
          <p:cNvPicPr>
            <a:picLocks noChangeAspect="1" noChangeArrowheads="1"/>
          </p:cNvPicPr>
          <p:nvPr/>
        </p:nvPicPr>
        <p:blipFill>
          <a:blip r:embed="rId3">
            <a:extLst>
              <a:ext uri="{28A0092B-C50C-407E-A947-70E740481C1C}">
                <a14:useLocalDpi xmlns:a14="http://schemas.microsoft.com/office/drawing/2010/main" val="0"/>
              </a:ext>
            </a:extLst>
          </a:blip>
          <a:srcRect l="1822" t="3551"/>
          <a:stretch>
            <a:fillRect/>
          </a:stretch>
        </p:blipFill>
        <p:spPr bwMode="auto">
          <a:xfrm>
            <a:off x="685800" y="0"/>
            <a:ext cx="454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436" name="Rectangle 4"/>
          <p:cNvSpPr>
            <a:spLocks noChangeArrowheads="1"/>
          </p:cNvSpPr>
          <p:nvPr/>
        </p:nvSpPr>
        <p:spPr bwMode="auto">
          <a:xfrm rot="-720000">
            <a:off x="5029200" y="1449388"/>
            <a:ext cx="3429000" cy="1219200"/>
          </a:xfrm>
          <a:prstGeom prst="rect">
            <a:avLst/>
          </a:pr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6960" rIns="90000" bIns="46800"/>
          <a:lstStyle/>
          <a:p>
            <a:pPr algn="l">
              <a:lnSpc>
                <a:spcPct val="95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FFFFFF"/>
                </a:solidFill>
                <a:latin typeface="Times New Roman" charset="0"/>
                <a:cs typeface="Arial Unicode MS" charset="0"/>
              </a:rPr>
              <a:t>Коринт болон Сингапурт</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animScale>
                                      <p:cBhvr additive="repl">
                                        <p:cTn id="7" dur="1000" decel="50000" fill="hold">
                                          <p:stCondLst>
                                            <p:cond delay="0"/>
                                          </p:stCondLst>
                                        </p:cTn>
                                        <p:tgtEl>
                                          <p:spTgt spid="184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p:cBhvr additive="repl">
                                        <p:cTn id="8" dur="1000" decel="50000" fill="hold">
                                          <p:stCondLst>
                                            <p:cond delay="0"/>
                                          </p:stCondLst>
                                        </p:cTn>
                                        <p:tgtEl>
                                          <p:spTgt spid="18434">
                                            <p:txEl>
                                              <p:pRg st="0" end="0"/>
                                            </p:txEl>
                                          </p:spTgt>
                                        </p:tgtEl>
                                      </p:cBhvr>
                                    </p:animMotion>
                                    <p:animEffect transition="in" filter="fade">
                                      <p:cBhvr additive="repl">
                                        <p:cTn id="9" dur="1000"/>
                                        <p:tgtEl>
                                          <p:spTgt spid="1843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4" presetClass="entr" fill="hold" nodeType="clickEffect">
                                  <p:stCondLst>
                                    <p:cond delay="0"/>
                                  </p:stCondLst>
                                  <p:childTnLst>
                                    <p:set>
                                      <p:cBhvr additive="repl">
                                        <p:cTn id="13" dur="1" fill="hold">
                                          <p:stCondLst>
                                            <p:cond delay="0"/>
                                          </p:stCondLst>
                                        </p:cTn>
                                        <p:tgtEl>
                                          <p:spTgt spid="18436"/>
                                        </p:tgtEl>
                                        <p:attrNameLst>
                                          <p:attrName>style.visibility</p:attrName>
                                        </p:attrNameLst>
                                      </p:cBhvr>
                                      <p:to>
                                        <p:strVal val="visible"/>
                                      </p:to>
                                    </p:set>
                                    <p:animEffect transition="in" filter="wedge">
                                      <p:cBhvr additive="repl">
                                        <p:cTn id="14"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fld id="{5FE7C92C-8201-D742-AC18-556228C4AF9A}" type="slidenum">
              <a:rPr lang="en-US" sz="1400">
                <a:solidFill>
                  <a:srgbClr val="482400"/>
                </a:solidFill>
                <a:cs typeface="Arial Unicode MS" charset="0"/>
              </a:rPr>
              <a:pPr eaLnBrk="1" hangingPunct="1"/>
              <a:t>13</a:t>
            </a:fld>
            <a:endParaRPr lang="en-US" sz="1400">
              <a:solidFill>
                <a:srgbClr val="482400"/>
              </a:solidFill>
              <a:cs typeface="Arial Unicode MS" charset="0"/>
            </a:endParaRPr>
          </a:p>
        </p:txBody>
      </p:sp>
      <p:sp>
        <p:nvSpPr>
          <p:cNvPr id="1028" name="Rectangle 1"/>
          <p:cNvSpPr>
            <a:spLocks noGrp="1" noChangeArrowheads="1"/>
          </p:cNvSpPr>
          <p:nvPr>
            <p:ph type="title" idx="4294967295"/>
          </p:nvPr>
        </p:nvSpPr>
        <p:spPr>
          <a:xfrm>
            <a:off x="1066800" y="377825"/>
            <a:ext cx="7772400" cy="1146175"/>
          </a:xfrm>
        </p:spPr>
        <p:txBody>
          <a:bodyPr tIns="745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cs typeface="MS Gothic" charset="0"/>
              </a:rPr>
              <a:t>Эмэгтэй хүн яах ёстой вэ?</a:t>
            </a:r>
          </a:p>
        </p:txBody>
      </p:sp>
      <p:graphicFrame>
        <p:nvGraphicFramePr>
          <p:cNvPr id="1026" name="Object 2"/>
          <p:cNvGraphicFramePr>
            <a:graphicFrameLocks noChangeAspect="1"/>
          </p:cNvGraphicFramePr>
          <p:nvPr/>
        </p:nvGraphicFramePr>
        <p:xfrm>
          <a:off x="914400" y="1827213"/>
          <a:ext cx="7718425" cy="4010025"/>
        </p:xfrm>
        <a:graphic>
          <a:graphicData uri="http://schemas.openxmlformats.org/presentationml/2006/ole">
            <mc:AlternateContent xmlns:mc="http://schemas.openxmlformats.org/markup-compatibility/2006">
              <mc:Choice xmlns:v="urn:schemas-microsoft-com:vml" Requires="v">
                <p:oleObj spid="_x0000_s1031" name="OpenOffice.org" r:id="rId4" imgW="8065440" imgH="3959640" progId="opendocument.CalcDocument.1">
                  <p:embed/>
                </p:oleObj>
              </mc:Choice>
              <mc:Fallback>
                <p:oleObj name="OpenOffice.org" r:id="rId4" imgW="8065440" imgH="3959640" progId="opendocument.CalcDocument.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27213"/>
                        <a:ext cx="7718425" cy="40100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8258175" y="76200"/>
            <a:ext cx="77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161z</a:t>
            </a:r>
          </a:p>
        </p:txBody>
      </p:sp>
      <p:sp>
        <p:nvSpPr>
          <p:cNvPr id="19461" name="Rectangle 3"/>
          <p:cNvSpPr>
            <a:spLocks noChangeArrowheads="1"/>
          </p:cNvSpPr>
          <p:nvPr/>
        </p:nvSpPr>
        <p:spPr bwMode="auto">
          <a:xfrm>
            <a:off x="0" y="685800"/>
            <a:ext cx="9144000" cy="6172200"/>
          </a:xfrm>
          <a:prstGeom prst="rect">
            <a:avLst/>
          </a:prstGeom>
          <a:solidFill>
            <a:srgbClr val="FFFFCC"/>
          </a:solidFill>
          <a:ln w="9360">
            <a:solidFill>
              <a:srgbClr val="000000"/>
            </a:solidFill>
            <a:miter lim="800000"/>
            <a:headEnd/>
            <a:tailEnd/>
          </a:ln>
        </p:spPr>
        <p:txBody>
          <a:bodyPr wrap="none" anchor="ctr"/>
          <a:lstStyle/>
          <a:p>
            <a:endParaRPr lang="en-US"/>
          </a:p>
        </p:txBody>
      </p:sp>
      <p:sp>
        <p:nvSpPr>
          <p:cNvPr id="19468" name="Rectangle 6"/>
          <p:cNvSpPr>
            <a:spLocks noChangeArrowheads="1"/>
          </p:cNvSpPr>
          <p:nvPr/>
        </p:nvSpPr>
        <p:spPr bwMode="auto">
          <a:xfrm>
            <a:off x="73025" y="582613"/>
            <a:ext cx="13223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a:solidFill>
                <a:srgbClr val="000000"/>
              </a:solidFill>
              <a:latin typeface="Arial Narrow" charset="0"/>
              <a:cs typeface="Times New Roman" charset="0"/>
            </a:endParaRPr>
          </a:p>
        </p:txBody>
      </p:sp>
      <p:sp>
        <p:nvSpPr>
          <p:cNvPr id="19469" name="Rectangle 7"/>
          <p:cNvSpPr>
            <a:spLocks noChangeArrowheads="1"/>
          </p:cNvSpPr>
          <p:nvPr/>
        </p:nvSpPr>
        <p:spPr bwMode="auto">
          <a:xfrm>
            <a:off x="1371600" y="582613"/>
            <a:ext cx="1905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54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cs typeface="Times New Roman" charset="0"/>
              </a:rPr>
              <a:t>Евангель/Үйлс</a:t>
            </a:r>
          </a:p>
        </p:txBody>
      </p:sp>
      <p:sp>
        <p:nvSpPr>
          <p:cNvPr id="19470" name="Rectangle 8"/>
          <p:cNvSpPr>
            <a:spLocks noChangeArrowheads="1"/>
          </p:cNvSpPr>
          <p:nvPr/>
        </p:nvSpPr>
        <p:spPr bwMode="auto">
          <a:xfrm>
            <a:off x="3276600" y="582613"/>
            <a:ext cx="57578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54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cs typeface="Times New Roman" charset="0"/>
              </a:rPr>
              <a:t>1 Коринт 12:13</a:t>
            </a:r>
          </a:p>
        </p:txBody>
      </p:sp>
      <p:sp>
        <p:nvSpPr>
          <p:cNvPr id="19471" name="Rectangle 9"/>
          <p:cNvSpPr>
            <a:spLocks noChangeArrowheads="1"/>
          </p:cNvSpPr>
          <p:nvPr/>
        </p:nvSpPr>
        <p:spPr bwMode="auto">
          <a:xfrm>
            <a:off x="73025" y="1671638"/>
            <a:ext cx="1393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Орчуулга:</a:t>
            </a:r>
            <a:r>
              <a:rPr lang="en-US" sz="1200" i="1">
                <a:solidFill>
                  <a:srgbClr val="000000"/>
                </a:solidFill>
                <a:latin typeface="Arial Narrow" charset="0"/>
                <a:cs typeface="Times New Roman" charset="0"/>
              </a:rPr>
              <a:t>baptizo en pneumati</a:t>
            </a:r>
            <a:r>
              <a:rPr lang="en-US" sz="1200">
                <a:solidFill>
                  <a:srgbClr val="000000"/>
                </a:solidFill>
                <a:latin typeface="Arial Narrow" charset="0"/>
                <a:cs typeface="Times New Roman" charset="0"/>
              </a:rPr>
              <a:t> -г юу гэж орчуулах вэ?</a:t>
            </a:r>
          </a:p>
        </p:txBody>
      </p:sp>
      <p:sp>
        <p:nvSpPr>
          <p:cNvPr id="19472" name="Rectangle 10"/>
          <p:cNvSpPr>
            <a:spLocks noChangeArrowheads="1"/>
          </p:cNvSpPr>
          <p:nvPr/>
        </p:nvSpPr>
        <p:spPr bwMode="auto">
          <a:xfrm>
            <a:off x="1466850" y="1671638"/>
            <a:ext cx="1809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“Ариун Сүнсээр баптизм хүртэх”</a:t>
            </a:r>
          </a:p>
        </p:txBody>
      </p:sp>
      <p:sp>
        <p:nvSpPr>
          <p:cNvPr id="19473" name="Rectangle 11"/>
          <p:cNvSpPr>
            <a:spLocks noChangeArrowheads="1"/>
          </p:cNvSpPr>
          <p:nvPr/>
        </p:nvSpPr>
        <p:spPr bwMode="auto">
          <a:xfrm>
            <a:off x="3276600" y="1671638"/>
            <a:ext cx="184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“Бид нэг Сүнсээр усан баптизм хүртсэн учир нэгэн бие болсон”</a:t>
            </a:r>
          </a:p>
        </p:txBody>
      </p:sp>
      <p:sp>
        <p:nvSpPr>
          <p:cNvPr id="19474" name="Rectangle 12"/>
          <p:cNvSpPr>
            <a:spLocks noChangeArrowheads="1"/>
          </p:cNvSpPr>
          <p:nvPr/>
        </p:nvSpPr>
        <p:spPr bwMode="auto">
          <a:xfrm>
            <a:off x="5122863" y="1671638"/>
            <a:ext cx="1846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“Бид нэг Сүнсээр нэг бие болгогдон усаар батлуулсан”</a:t>
            </a:r>
          </a:p>
        </p:txBody>
      </p:sp>
      <p:sp>
        <p:nvSpPr>
          <p:cNvPr id="19475" name="Rectangle 13"/>
          <p:cNvSpPr>
            <a:spLocks noChangeArrowheads="1"/>
          </p:cNvSpPr>
          <p:nvPr/>
        </p:nvSpPr>
        <p:spPr bwMode="auto">
          <a:xfrm>
            <a:off x="6969125" y="1671638"/>
            <a:ext cx="208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“Бид нэгэн Сүнсээр нэг бие болгогдон усаар батлуулсан”</a:t>
            </a:r>
          </a:p>
        </p:txBody>
      </p:sp>
      <p:sp>
        <p:nvSpPr>
          <p:cNvPr id="19476" name="Rectangle 14"/>
          <p:cNvSpPr>
            <a:spLocks noChangeArrowheads="1"/>
          </p:cNvSpPr>
          <p:nvPr/>
        </p:nvSpPr>
        <p:spPr bwMode="auto">
          <a:xfrm>
            <a:off x="73025" y="2319338"/>
            <a:ext cx="13938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Этгээд: Хэн усан баталгаа хийдэн вэ?</a:t>
            </a:r>
          </a:p>
        </p:txBody>
      </p:sp>
      <p:sp>
        <p:nvSpPr>
          <p:cNvPr id="19477" name="Rectangle 15"/>
          <p:cNvSpPr>
            <a:spLocks noChangeArrowheads="1"/>
          </p:cNvSpPr>
          <p:nvPr/>
        </p:nvSpPr>
        <p:spPr bwMode="auto">
          <a:xfrm>
            <a:off x="1466850" y="2319338"/>
            <a:ext cx="18097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Христ</a:t>
            </a:r>
          </a:p>
        </p:txBody>
      </p:sp>
      <p:sp>
        <p:nvSpPr>
          <p:cNvPr id="19478" name="Rectangle 16"/>
          <p:cNvSpPr>
            <a:spLocks noChangeArrowheads="1"/>
          </p:cNvSpPr>
          <p:nvPr/>
        </p:nvSpPr>
        <p:spPr bwMode="auto">
          <a:xfrm>
            <a:off x="3276600" y="2319338"/>
            <a:ext cx="18462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79" name="Rectangle 17"/>
          <p:cNvSpPr>
            <a:spLocks noChangeArrowheads="1"/>
          </p:cNvSpPr>
          <p:nvPr/>
        </p:nvSpPr>
        <p:spPr bwMode="auto">
          <a:xfrm>
            <a:off x="5122863" y="2319338"/>
            <a:ext cx="18462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Ариун Сүнс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(under Christ)</a:t>
            </a:r>
          </a:p>
        </p:txBody>
      </p:sp>
      <p:sp>
        <p:nvSpPr>
          <p:cNvPr id="19480" name="Rectangle 18"/>
          <p:cNvSpPr>
            <a:spLocks noChangeArrowheads="1"/>
          </p:cNvSpPr>
          <p:nvPr/>
        </p:nvSpPr>
        <p:spPr bwMode="auto">
          <a:xfrm>
            <a:off x="6969125" y="2319338"/>
            <a:ext cx="20828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(Тодорхойлогдоогүй)—гэхдээ СМ Түүнийг Христ гэдгийг харуулсан</a:t>
            </a:r>
          </a:p>
        </p:txBody>
      </p:sp>
      <p:sp>
        <p:nvSpPr>
          <p:cNvPr id="19481" name="Rectangle 19"/>
          <p:cNvSpPr>
            <a:spLocks noChangeArrowheads="1"/>
          </p:cNvSpPr>
          <p:nvPr/>
        </p:nvSpPr>
        <p:spPr bwMode="auto">
          <a:xfrm>
            <a:off x="73025" y="2892425"/>
            <a:ext cx="13938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Хэрэгсэл: Итгэгч юугаар эсвэл хэнээр бадтизм хүртдэг вэ?</a:t>
            </a:r>
          </a:p>
        </p:txBody>
      </p:sp>
      <p:sp>
        <p:nvSpPr>
          <p:cNvPr id="19482" name="Rectangle 20"/>
          <p:cNvSpPr>
            <a:spLocks noChangeArrowheads="1"/>
          </p:cNvSpPr>
          <p:nvPr/>
        </p:nvSpPr>
        <p:spPr bwMode="auto">
          <a:xfrm>
            <a:off x="1466850" y="2892425"/>
            <a:ext cx="18097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Ариун Сүнс — Maтай 3т бүх хүмүүс усаар(итгэгчид) эсвэл галаар (үл итгэгчид) батлуулсан байдаг гэжээ.</a:t>
            </a:r>
          </a:p>
        </p:txBody>
      </p:sp>
      <p:sp>
        <p:nvSpPr>
          <p:cNvPr id="19483" name="Rectangle 21"/>
          <p:cNvSpPr>
            <a:spLocks noChangeArrowheads="1"/>
          </p:cNvSpPr>
          <p:nvPr/>
        </p:nvSpPr>
        <p:spPr bwMode="auto">
          <a:xfrm>
            <a:off x="3276600" y="2892425"/>
            <a:ext cx="184626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84" name="Rectangle 22"/>
          <p:cNvSpPr>
            <a:spLocks noChangeArrowheads="1"/>
          </p:cNvSpPr>
          <p:nvPr/>
        </p:nvSpPr>
        <p:spPr bwMode="auto">
          <a:xfrm>
            <a:off x="5122863" y="2892425"/>
            <a:ext cx="184626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85" name="Rectangle 23"/>
          <p:cNvSpPr>
            <a:spLocks noChangeArrowheads="1"/>
          </p:cNvSpPr>
          <p:nvPr/>
        </p:nvSpPr>
        <p:spPr bwMode="auto">
          <a:xfrm>
            <a:off x="6969125" y="2892425"/>
            <a:ext cx="20828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Ариун Сүнс</a:t>
            </a:r>
          </a:p>
        </p:txBody>
      </p:sp>
      <p:sp>
        <p:nvSpPr>
          <p:cNvPr id="19486" name="Rectangle 24"/>
          <p:cNvSpPr>
            <a:spLocks noChangeArrowheads="1"/>
          </p:cNvSpPr>
          <p:nvPr/>
        </p:nvSpPr>
        <p:spPr bwMode="auto">
          <a:xfrm>
            <a:off x="73025" y="3690938"/>
            <a:ext cx="13938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Хүрээ: Баптизмын үндэс юу вэ?</a:t>
            </a:r>
          </a:p>
        </p:txBody>
      </p:sp>
      <p:sp>
        <p:nvSpPr>
          <p:cNvPr id="19487" name="Rectangle 25"/>
          <p:cNvSpPr>
            <a:spLocks noChangeArrowheads="1"/>
          </p:cNvSpPr>
          <p:nvPr/>
        </p:nvSpPr>
        <p:spPr bwMode="auto">
          <a:xfrm>
            <a:off x="1466850" y="3690938"/>
            <a:ext cx="18097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88" name="Rectangle 26"/>
          <p:cNvSpPr>
            <a:spLocks noChangeArrowheads="1"/>
          </p:cNvSpPr>
          <p:nvPr/>
        </p:nvSpPr>
        <p:spPr bwMode="auto">
          <a:xfrm>
            <a:off x="3276600" y="3690938"/>
            <a:ext cx="18462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Ариун Сүнс</a:t>
            </a:r>
          </a:p>
        </p:txBody>
      </p:sp>
      <p:sp>
        <p:nvSpPr>
          <p:cNvPr id="19489" name="Rectangle 27"/>
          <p:cNvSpPr>
            <a:spLocks noChangeArrowheads="1"/>
          </p:cNvSpPr>
          <p:nvPr/>
        </p:nvSpPr>
        <p:spPr bwMode="auto">
          <a:xfrm>
            <a:off x="5122863" y="3690938"/>
            <a:ext cx="18462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Христийн бие</a:t>
            </a:r>
          </a:p>
        </p:txBody>
      </p:sp>
      <p:sp>
        <p:nvSpPr>
          <p:cNvPr id="19490" name="Rectangle 28"/>
          <p:cNvSpPr>
            <a:spLocks noChangeArrowheads="1"/>
          </p:cNvSpPr>
          <p:nvPr/>
        </p:nvSpPr>
        <p:spPr bwMode="auto">
          <a:xfrm>
            <a:off x="6969125" y="3690938"/>
            <a:ext cx="20828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Христийн бие</a:t>
            </a:r>
          </a:p>
        </p:txBody>
      </p:sp>
      <p:sp>
        <p:nvSpPr>
          <p:cNvPr id="19491" name="Rectangle 29"/>
          <p:cNvSpPr>
            <a:spLocks noChangeArrowheads="1"/>
          </p:cNvSpPr>
          <p:nvPr/>
        </p:nvSpPr>
        <p:spPr bwMode="auto">
          <a:xfrm>
            <a:off x="73025" y="4265613"/>
            <a:ext cx="13938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Санаа: Усан баталгааны зорилго?</a:t>
            </a:r>
          </a:p>
        </p:txBody>
      </p:sp>
      <p:sp>
        <p:nvSpPr>
          <p:cNvPr id="19492" name="Rectangle 30"/>
          <p:cNvSpPr>
            <a:spLocks noChangeArrowheads="1"/>
          </p:cNvSpPr>
          <p:nvPr/>
        </p:nvSpPr>
        <p:spPr bwMode="auto">
          <a:xfrm>
            <a:off x="1466850" y="4265613"/>
            <a:ext cx="1809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93" name="Rectangle 31"/>
          <p:cNvSpPr>
            <a:spLocks noChangeArrowheads="1"/>
          </p:cNvSpPr>
          <p:nvPr/>
        </p:nvSpPr>
        <p:spPr bwMode="auto">
          <a:xfrm>
            <a:off x="3276600" y="4265613"/>
            <a:ext cx="18462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Христийн бие</a:t>
            </a:r>
          </a:p>
        </p:txBody>
      </p:sp>
      <p:sp>
        <p:nvSpPr>
          <p:cNvPr id="19494" name="Rectangle 32"/>
          <p:cNvSpPr>
            <a:spLocks noChangeArrowheads="1"/>
          </p:cNvSpPr>
          <p:nvPr/>
        </p:nvSpPr>
        <p:spPr bwMode="auto">
          <a:xfrm>
            <a:off x="5122863" y="4265613"/>
            <a:ext cx="1846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95" name="Rectangle 33"/>
          <p:cNvSpPr>
            <a:spLocks noChangeArrowheads="1"/>
          </p:cNvSpPr>
          <p:nvPr/>
        </p:nvSpPr>
        <p:spPr bwMode="auto">
          <a:xfrm>
            <a:off x="6969125" y="4265613"/>
            <a:ext cx="2082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(Тодорхойлогдоогүй)</a:t>
            </a:r>
          </a:p>
        </p:txBody>
      </p:sp>
      <p:sp>
        <p:nvSpPr>
          <p:cNvPr id="19496" name="Rectangle 34"/>
          <p:cNvSpPr>
            <a:spLocks noChangeArrowheads="1"/>
          </p:cNvSpPr>
          <p:nvPr/>
        </p:nvSpPr>
        <p:spPr bwMode="auto">
          <a:xfrm>
            <a:off x="73025" y="4837113"/>
            <a:ext cx="13938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 </a:t>
            </a:r>
            <a:r>
              <a:rPr lang="en-US" sz="1200" i="1">
                <a:solidFill>
                  <a:srgbClr val="000000"/>
                </a:solidFill>
                <a:latin typeface="Arial Narrow" charset="0"/>
                <a:cs typeface="Times New Roman" charset="0"/>
              </a:rPr>
              <a:t>eis hen soma-г юу гэж орчуулах вэ?</a:t>
            </a:r>
            <a:r>
              <a:rPr lang="en-US" sz="1200">
                <a:solidFill>
                  <a:srgbClr val="000000"/>
                </a:solidFill>
                <a:latin typeface="Arial Narrow" charset="0"/>
                <a:cs typeface="Times New Roman" charset="0"/>
              </a:rPr>
              <a:t> </a:t>
            </a:r>
          </a:p>
        </p:txBody>
      </p:sp>
      <p:sp>
        <p:nvSpPr>
          <p:cNvPr id="19497" name="Rectangle 35"/>
          <p:cNvSpPr>
            <a:spLocks noChangeArrowheads="1"/>
          </p:cNvSpPr>
          <p:nvPr/>
        </p:nvSpPr>
        <p:spPr bwMode="auto">
          <a:xfrm>
            <a:off x="1466850" y="4837113"/>
            <a:ext cx="18097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N/A</a:t>
            </a:r>
          </a:p>
        </p:txBody>
      </p:sp>
      <p:sp>
        <p:nvSpPr>
          <p:cNvPr id="19498" name="Rectangle 36"/>
          <p:cNvSpPr>
            <a:spLocks noChangeArrowheads="1"/>
          </p:cNvSpPr>
          <p:nvPr/>
        </p:nvSpPr>
        <p:spPr bwMode="auto">
          <a:xfrm>
            <a:off x="3276600" y="4837113"/>
            <a:ext cx="18462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i="1">
                <a:solidFill>
                  <a:srgbClr val="000000"/>
                </a:solidFill>
                <a:latin typeface="Arial Narrow" charset="0"/>
                <a:cs typeface="Times New Roman" charset="0"/>
              </a:rPr>
              <a:t>“нэгэн бие болох </a:t>
            </a:r>
            <a:r>
              <a:rPr lang="en-US" sz="1200">
                <a:solidFill>
                  <a:srgbClr val="000000"/>
                </a:solidFill>
                <a:latin typeface="Arial Narrow" charset="0"/>
                <a:cs typeface="Times New Roman" charset="0"/>
              </a:rPr>
              <a:t>” (санаа эсвэл төгсгөл)</a:t>
            </a:r>
          </a:p>
        </p:txBody>
      </p:sp>
      <p:sp>
        <p:nvSpPr>
          <p:cNvPr id="19499" name="Rectangle 37"/>
          <p:cNvSpPr>
            <a:spLocks noChangeArrowheads="1"/>
          </p:cNvSpPr>
          <p:nvPr/>
        </p:nvSpPr>
        <p:spPr bwMode="auto">
          <a:xfrm>
            <a:off x="5122863" y="4837113"/>
            <a:ext cx="18462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i="1">
                <a:solidFill>
                  <a:srgbClr val="000000"/>
                </a:solidFill>
                <a:latin typeface="Arial Narrow" charset="0"/>
                <a:cs typeface="Times New Roman" charset="0"/>
              </a:rPr>
              <a:t>“нэг бие рүү</a:t>
            </a:r>
            <a:r>
              <a:rPr lang="en-US" sz="1200">
                <a:solidFill>
                  <a:srgbClr val="000000"/>
                </a:solidFill>
                <a:latin typeface="Arial Narrow" charset="0"/>
                <a:cs typeface="Times New Roman" charset="0"/>
              </a:rPr>
              <a:t>” (хүрээ)</a:t>
            </a:r>
          </a:p>
        </p:txBody>
      </p:sp>
      <p:sp>
        <p:nvSpPr>
          <p:cNvPr id="19500" name="Rectangle 38"/>
          <p:cNvSpPr>
            <a:spLocks noChangeArrowheads="1"/>
          </p:cNvSpPr>
          <p:nvPr/>
        </p:nvSpPr>
        <p:spPr bwMode="auto">
          <a:xfrm>
            <a:off x="6969125" y="4837113"/>
            <a:ext cx="20828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i="1">
                <a:solidFill>
                  <a:srgbClr val="000000"/>
                </a:solidFill>
                <a:latin typeface="Arial Narrow" charset="0"/>
                <a:cs typeface="Times New Roman" charset="0"/>
              </a:rPr>
              <a:t>“нэг бие рүү</a:t>
            </a:r>
            <a:r>
              <a:rPr lang="en-US" sz="1200">
                <a:solidFill>
                  <a:srgbClr val="000000"/>
                </a:solidFill>
                <a:latin typeface="Arial Narrow" charset="0"/>
                <a:cs typeface="Times New Roman" charset="0"/>
              </a:rPr>
              <a:t>” (хүрээ)— Ром. 6:3-4; Гал. 3:26-27 тай адил</a:t>
            </a:r>
          </a:p>
        </p:txBody>
      </p:sp>
      <p:sp>
        <p:nvSpPr>
          <p:cNvPr id="19501" name="Rectangle 39"/>
          <p:cNvSpPr>
            <a:spLocks noChangeArrowheads="1"/>
          </p:cNvSpPr>
          <p:nvPr/>
        </p:nvSpPr>
        <p:spPr bwMode="auto">
          <a:xfrm>
            <a:off x="73025" y="5411788"/>
            <a:ext cx="1393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 Евангель/Үйлс, 1 Кор. 12:13 хоорондын хамаарал</a:t>
            </a:r>
          </a:p>
        </p:txBody>
      </p:sp>
      <p:sp>
        <p:nvSpPr>
          <p:cNvPr id="19502" name="Rectangle 40"/>
          <p:cNvSpPr>
            <a:spLocks noChangeArrowheads="1"/>
          </p:cNvSpPr>
          <p:nvPr/>
        </p:nvSpPr>
        <p:spPr bwMode="auto">
          <a:xfrm>
            <a:off x="1466850" y="5411788"/>
            <a:ext cx="1809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a:t>
            </a:r>
          </a:p>
        </p:txBody>
      </p:sp>
      <p:sp>
        <p:nvSpPr>
          <p:cNvPr id="19503" name="Rectangle 41"/>
          <p:cNvSpPr>
            <a:spLocks noChangeArrowheads="1"/>
          </p:cNvSpPr>
          <p:nvPr/>
        </p:nvSpPr>
        <p:spPr bwMode="auto">
          <a:xfrm>
            <a:off x="3276600" y="5411788"/>
            <a:ext cx="184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Хувьрамтгай</a:t>
            </a:r>
          </a:p>
        </p:txBody>
      </p:sp>
      <p:sp>
        <p:nvSpPr>
          <p:cNvPr id="19504" name="Rectangle 42"/>
          <p:cNvSpPr>
            <a:spLocks noChangeArrowheads="1"/>
          </p:cNvSpPr>
          <p:nvPr/>
        </p:nvSpPr>
        <p:spPr bwMode="auto">
          <a:xfrm>
            <a:off x="5122863" y="5411788"/>
            <a:ext cx="1846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Илүү тогтвортой</a:t>
            </a:r>
          </a:p>
        </p:txBody>
      </p:sp>
      <p:sp>
        <p:nvSpPr>
          <p:cNvPr id="19505" name="Rectangle 43"/>
          <p:cNvSpPr>
            <a:spLocks noChangeArrowheads="1"/>
          </p:cNvSpPr>
          <p:nvPr/>
        </p:nvSpPr>
        <p:spPr bwMode="auto">
          <a:xfrm>
            <a:off x="6969125" y="5411788"/>
            <a:ext cx="208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Хамгийн тогтвортой</a:t>
            </a:r>
          </a:p>
        </p:txBody>
      </p:sp>
      <p:grpSp>
        <p:nvGrpSpPr>
          <p:cNvPr id="19506" name="Group 44"/>
          <p:cNvGrpSpPr>
            <a:grpSpLocks/>
          </p:cNvGrpSpPr>
          <p:nvPr/>
        </p:nvGrpSpPr>
        <p:grpSpPr bwMode="auto">
          <a:xfrm>
            <a:off x="15875" y="1076325"/>
            <a:ext cx="1430338" cy="593725"/>
            <a:chOff x="10" y="647"/>
            <a:chExt cx="901" cy="374"/>
          </a:xfrm>
        </p:grpSpPr>
        <p:sp>
          <p:nvSpPr>
            <p:cNvPr id="19534" name="Rectangle 45"/>
            <p:cNvSpPr>
              <a:spLocks noChangeArrowheads="1"/>
            </p:cNvSpPr>
            <p:nvPr/>
          </p:nvSpPr>
          <p:spPr bwMode="auto">
            <a:xfrm>
              <a:off x="53" y="647"/>
              <a:ext cx="816"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a:solidFill>
                  <a:srgbClr val="000000"/>
                </a:solidFill>
                <a:latin typeface="Arial Narrow" charset="0"/>
                <a:cs typeface="Times New Roman" charset="0"/>
              </a:endParaRPr>
            </a:p>
          </p:txBody>
        </p:sp>
        <p:sp>
          <p:nvSpPr>
            <p:cNvPr id="19535" name="Rectangle 46"/>
            <p:cNvSpPr>
              <a:spLocks noChangeArrowheads="1"/>
            </p:cNvSpPr>
            <p:nvPr/>
          </p:nvSpPr>
          <p:spPr bwMode="auto">
            <a:xfrm>
              <a:off x="10" y="647"/>
              <a:ext cx="90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07" name="Group 47"/>
          <p:cNvGrpSpPr>
            <a:grpSpLocks/>
          </p:cNvGrpSpPr>
          <p:nvPr/>
        </p:nvGrpSpPr>
        <p:grpSpPr bwMode="auto">
          <a:xfrm>
            <a:off x="1447800" y="1076325"/>
            <a:ext cx="1903413" cy="593725"/>
            <a:chOff x="912" y="647"/>
            <a:chExt cx="1199" cy="374"/>
          </a:xfrm>
        </p:grpSpPr>
        <p:sp>
          <p:nvSpPr>
            <p:cNvPr id="19532" name="Rectangle 48"/>
            <p:cNvSpPr>
              <a:spLocks noChangeArrowheads="1"/>
            </p:cNvSpPr>
            <p:nvPr/>
          </p:nvSpPr>
          <p:spPr bwMode="auto">
            <a:xfrm>
              <a:off x="957" y="647"/>
              <a:ext cx="111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 Mат 3:11; Maрк 1:8; Лук 3:16; Иохан1:33; Үйлс 1:5; 2:33; 11:16</a:t>
              </a:r>
            </a:p>
          </p:txBody>
        </p:sp>
        <p:sp>
          <p:nvSpPr>
            <p:cNvPr id="19533" name="Rectangle 49"/>
            <p:cNvSpPr>
              <a:spLocks noChangeArrowheads="1"/>
            </p:cNvSpPr>
            <p:nvPr/>
          </p:nvSpPr>
          <p:spPr bwMode="auto">
            <a:xfrm>
              <a:off x="912" y="647"/>
              <a:ext cx="120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08" name="Group 50"/>
          <p:cNvGrpSpPr>
            <a:grpSpLocks/>
          </p:cNvGrpSpPr>
          <p:nvPr/>
        </p:nvGrpSpPr>
        <p:grpSpPr bwMode="auto">
          <a:xfrm>
            <a:off x="3276600" y="1076325"/>
            <a:ext cx="1903413" cy="593725"/>
            <a:chOff x="2064" y="647"/>
            <a:chExt cx="1199" cy="374"/>
          </a:xfrm>
        </p:grpSpPr>
        <p:sp>
          <p:nvSpPr>
            <p:cNvPr id="19530" name="Rectangle 51"/>
            <p:cNvSpPr>
              <a:spLocks noChangeArrowheads="1"/>
            </p:cNvSpPr>
            <p:nvPr/>
          </p:nvSpPr>
          <p:spPr bwMode="auto">
            <a:xfrm>
              <a:off x="2108" y="647"/>
              <a:ext cx="111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i="1">
                  <a:solidFill>
                    <a:srgbClr val="000000"/>
                  </a:solidFill>
                  <a:latin typeface="Arial Narrow" charset="0"/>
                  <a:cs typeface="Times New Roman" charset="0"/>
                </a:rPr>
                <a:t>Үзэл санаа A</a:t>
              </a:r>
              <a:r>
                <a:rPr lang="en-US" sz="1200">
                  <a:solidFill>
                    <a:srgbClr val="000000"/>
                  </a:solidFill>
                  <a:latin typeface="Arial Narrow" charset="0"/>
                  <a:cs typeface="Times New Roma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Пентекост тайлбар</a:t>
              </a:r>
            </a:p>
          </p:txBody>
        </p:sp>
        <p:sp>
          <p:nvSpPr>
            <p:cNvPr id="19531" name="Rectangle 52"/>
            <p:cNvSpPr>
              <a:spLocks noChangeArrowheads="1"/>
            </p:cNvSpPr>
            <p:nvPr/>
          </p:nvSpPr>
          <p:spPr bwMode="auto">
            <a:xfrm>
              <a:off x="2064" y="647"/>
              <a:ext cx="120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09" name="Group 53"/>
          <p:cNvGrpSpPr>
            <a:grpSpLocks/>
          </p:cNvGrpSpPr>
          <p:nvPr/>
        </p:nvGrpSpPr>
        <p:grpSpPr bwMode="auto">
          <a:xfrm>
            <a:off x="5105400" y="1076325"/>
            <a:ext cx="1903413" cy="593725"/>
            <a:chOff x="3216" y="647"/>
            <a:chExt cx="1199" cy="374"/>
          </a:xfrm>
        </p:grpSpPr>
        <p:sp>
          <p:nvSpPr>
            <p:cNvPr id="19528" name="Rectangle 54"/>
            <p:cNvSpPr>
              <a:spLocks noChangeArrowheads="1"/>
            </p:cNvSpPr>
            <p:nvPr/>
          </p:nvSpPr>
          <p:spPr bwMode="auto">
            <a:xfrm>
              <a:off x="3260" y="647"/>
              <a:ext cx="111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i="1">
                  <a:solidFill>
                    <a:srgbClr val="000000"/>
                  </a:solidFill>
                  <a:latin typeface="Arial Narrow" charset="0"/>
                  <a:cs typeface="Times New Roman" charset="0"/>
                </a:rPr>
                <a:t>Үзэл санаа B</a:t>
              </a:r>
              <a:r>
                <a:rPr lang="en-US" sz="1200">
                  <a:solidFill>
                    <a:srgbClr val="000000"/>
                  </a:solidFill>
                  <a:latin typeface="Arial Narrow" charset="0"/>
                  <a:cs typeface="Times New Roma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All Bible Translations,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Non-Pentecostal View</a:t>
              </a:r>
            </a:p>
          </p:txBody>
        </p:sp>
        <p:sp>
          <p:nvSpPr>
            <p:cNvPr id="19529" name="Rectangle 55"/>
            <p:cNvSpPr>
              <a:spLocks noChangeArrowheads="1"/>
            </p:cNvSpPr>
            <p:nvPr/>
          </p:nvSpPr>
          <p:spPr bwMode="auto">
            <a:xfrm>
              <a:off x="3216" y="647"/>
              <a:ext cx="120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10" name="Group 56"/>
          <p:cNvGrpSpPr>
            <a:grpSpLocks/>
          </p:cNvGrpSpPr>
          <p:nvPr/>
        </p:nvGrpSpPr>
        <p:grpSpPr bwMode="auto">
          <a:xfrm>
            <a:off x="6934200" y="1076325"/>
            <a:ext cx="2114550" cy="593725"/>
            <a:chOff x="4368" y="647"/>
            <a:chExt cx="1332" cy="374"/>
          </a:xfrm>
        </p:grpSpPr>
        <p:sp>
          <p:nvSpPr>
            <p:cNvPr id="19526" name="Rectangle 57"/>
            <p:cNvSpPr>
              <a:spLocks noChangeArrowheads="1"/>
            </p:cNvSpPr>
            <p:nvPr/>
          </p:nvSpPr>
          <p:spPr bwMode="auto">
            <a:xfrm>
              <a:off x="4412" y="647"/>
              <a:ext cx="1245"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i="1">
                  <a:solidFill>
                    <a:srgbClr val="000000"/>
                  </a:solidFill>
                  <a:latin typeface="Arial Narrow" charset="0"/>
                  <a:cs typeface="Times New Roman" charset="0"/>
                </a:rPr>
                <a:t>Үзэл санаа C</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Өөр нэг Пентекост бус үзэл санаа—Миний үзэл санаа</a:t>
              </a:r>
            </a:p>
          </p:txBody>
        </p:sp>
        <p:sp>
          <p:nvSpPr>
            <p:cNvPr id="19527" name="Rectangle 58"/>
            <p:cNvSpPr>
              <a:spLocks noChangeArrowheads="1"/>
            </p:cNvSpPr>
            <p:nvPr/>
          </p:nvSpPr>
          <p:spPr bwMode="auto">
            <a:xfrm>
              <a:off x="4368" y="647"/>
              <a:ext cx="1333"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11" name="Group 59"/>
          <p:cNvGrpSpPr>
            <a:grpSpLocks/>
          </p:cNvGrpSpPr>
          <p:nvPr/>
        </p:nvGrpSpPr>
        <p:grpSpPr bwMode="auto">
          <a:xfrm>
            <a:off x="0" y="6057900"/>
            <a:ext cx="1522413" cy="769938"/>
            <a:chOff x="0" y="3785"/>
            <a:chExt cx="959" cy="485"/>
          </a:xfrm>
        </p:grpSpPr>
        <p:sp>
          <p:nvSpPr>
            <p:cNvPr id="19524" name="Rectangle 60"/>
            <p:cNvSpPr>
              <a:spLocks noChangeArrowheads="1"/>
            </p:cNvSpPr>
            <p:nvPr/>
          </p:nvSpPr>
          <p:spPr bwMode="auto">
            <a:xfrm>
              <a:off x="46" y="3785"/>
              <a:ext cx="86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Теологи</a:t>
              </a:r>
            </a:p>
          </p:txBody>
        </p:sp>
        <p:sp>
          <p:nvSpPr>
            <p:cNvPr id="19525" name="Rectangle 61"/>
            <p:cNvSpPr>
              <a:spLocks noChangeArrowheads="1"/>
            </p:cNvSpPr>
            <p:nvPr/>
          </p:nvSpPr>
          <p:spPr bwMode="auto">
            <a:xfrm>
              <a:off x="0" y="3785"/>
              <a:ext cx="96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12" name="Group 62"/>
          <p:cNvGrpSpPr>
            <a:grpSpLocks/>
          </p:cNvGrpSpPr>
          <p:nvPr/>
        </p:nvGrpSpPr>
        <p:grpSpPr bwMode="auto">
          <a:xfrm>
            <a:off x="1539875" y="6057900"/>
            <a:ext cx="1811338" cy="769938"/>
            <a:chOff x="970" y="3785"/>
            <a:chExt cx="1141" cy="485"/>
          </a:xfrm>
        </p:grpSpPr>
        <p:sp>
          <p:nvSpPr>
            <p:cNvPr id="19522" name="Rectangle 63"/>
            <p:cNvSpPr>
              <a:spLocks noChangeArrowheads="1"/>
            </p:cNvSpPr>
            <p:nvPr/>
          </p:nvSpPr>
          <p:spPr bwMode="auto">
            <a:xfrm>
              <a:off x="1013" y="3785"/>
              <a:ext cx="105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Arial Narrow" charset="0"/>
                  <a:cs typeface="Times New Roman" charset="0"/>
                </a:rPr>
                <a:t>N/A</a:t>
              </a:r>
            </a:p>
          </p:txBody>
        </p:sp>
        <p:sp>
          <p:nvSpPr>
            <p:cNvPr id="19523" name="Rectangle 64"/>
            <p:cNvSpPr>
              <a:spLocks noChangeArrowheads="1"/>
            </p:cNvSpPr>
            <p:nvPr/>
          </p:nvSpPr>
          <p:spPr bwMode="auto">
            <a:xfrm>
              <a:off x="970" y="3785"/>
              <a:ext cx="1142"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13" name="Group 65"/>
          <p:cNvGrpSpPr>
            <a:grpSpLocks/>
          </p:cNvGrpSpPr>
          <p:nvPr/>
        </p:nvGrpSpPr>
        <p:grpSpPr bwMode="auto">
          <a:xfrm>
            <a:off x="3276600" y="5949950"/>
            <a:ext cx="1903413" cy="908050"/>
            <a:chOff x="2064" y="3785"/>
            <a:chExt cx="1199" cy="485"/>
          </a:xfrm>
        </p:grpSpPr>
        <p:sp>
          <p:nvSpPr>
            <p:cNvPr id="19520" name="Rectangle 66"/>
            <p:cNvSpPr>
              <a:spLocks noChangeArrowheads="1"/>
            </p:cNvSpPr>
            <p:nvPr/>
          </p:nvSpPr>
          <p:spPr bwMode="auto">
            <a:xfrm>
              <a:off x="2108" y="3785"/>
              <a:ext cx="1111"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39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Narrow" charset="0"/>
                  <a:cs typeface="Times New Roman" charset="0"/>
                </a:rPr>
                <a:t>Бүх итгэгч нар Сүнсээр батлагдаагүй (бид хайх хэрэгтэй)</a:t>
              </a: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800">
                <a:solidFill>
                  <a:srgbClr val="000000"/>
                </a:solidFill>
                <a:latin typeface="Arial Narrow" charset="0"/>
                <a:cs typeface="Times New Roman" charset="0"/>
              </a:endParaRP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Narrow" charset="0"/>
                  <a:cs typeface="Times New Roman" charset="0"/>
                </a:rPr>
                <a:t>Баптизм болоод дүүргэгдэх нь ижил зүйл</a:t>
              </a:r>
            </a:p>
          </p:txBody>
        </p:sp>
        <p:sp>
          <p:nvSpPr>
            <p:cNvPr id="19521" name="Rectangle 67"/>
            <p:cNvSpPr>
              <a:spLocks noChangeArrowheads="1"/>
            </p:cNvSpPr>
            <p:nvPr/>
          </p:nvSpPr>
          <p:spPr bwMode="auto">
            <a:xfrm>
              <a:off x="2064" y="3785"/>
              <a:ext cx="120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14" name="Group 68"/>
          <p:cNvGrpSpPr>
            <a:grpSpLocks/>
          </p:cNvGrpSpPr>
          <p:nvPr/>
        </p:nvGrpSpPr>
        <p:grpSpPr bwMode="auto">
          <a:xfrm>
            <a:off x="5003800" y="5876925"/>
            <a:ext cx="2081213" cy="981075"/>
            <a:chOff x="3216" y="3785"/>
            <a:chExt cx="1247" cy="485"/>
          </a:xfrm>
        </p:grpSpPr>
        <p:sp>
          <p:nvSpPr>
            <p:cNvPr id="19518" name="Rectangle 69"/>
            <p:cNvSpPr>
              <a:spLocks noChangeArrowheads="1"/>
            </p:cNvSpPr>
            <p:nvPr/>
          </p:nvSpPr>
          <p:spPr bwMode="auto">
            <a:xfrm>
              <a:off x="3262" y="3785"/>
              <a:ext cx="115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39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Narrow" charset="0"/>
                  <a:cs typeface="Times New Roman" charset="0"/>
                </a:rPr>
                <a:t>Бүх итгэгч нар Сүнсээр батлагдсан (бид хайх хэрэггүй)</a:t>
              </a:r>
              <a:endParaRPr lang="mn-MN" sz="1100">
                <a:solidFill>
                  <a:srgbClr val="000000"/>
                </a:solidFill>
                <a:latin typeface="Arial Narrow" charset="0"/>
                <a:cs typeface="Times New Roman" charset="0"/>
              </a:endParaRP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800">
                <a:solidFill>
                  <a:srgbClr val="000000"/>
                </a:solidFill>
                <a:latin typeface="Arial Narrow" charset="0"/>
                <a:cs typeface="Times New Roman" charset="0"/>
              </a:endParaRP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Narrow" charset="0"/>
                  <a:cs typeface="Times New Roman" charset="0"/>
                </a:rPr>
                <a:t>Баптизм болоод дүүргэгдэх нь ижил зүйл биш</a:t>
              </a:r>
            </a:p>
          </p:txBody>
        </p:sp>
        <p:sp>
          <p:nvSpPr>
            <p:cNvPr id="19519" name="Rectangle 70"/>
            <p:cNvSpPr>
              <a:spLocks noChangeArrowheads="1"/>
            </p:cNvSpPr>
            <p:nvPr/>
          </p:nvSpPr>
          <p:spPr bwMode="auto">
            <a:xfrm>
              <a:off x="3216" y="3785"/>
              <a:ext cx="124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9515" name="Group 71"/>
          <p:cNvGrpSpPr>
            <a:grpSpLocks/>
          </p:cNvGrpSpPr>
          <p:nvPr/>
        </p:nvGrpSpPr>
        <p:grpSpPr bwMode="auto">
          <a:xfrm>
            <a:off x="7010400" y="5876925"/>
            <a:ext cx="2132013" cy="950913"/>
            <a:chOff x="4416" y="3785"/>
            <a:chExt cx="1343" cy="485"/>
          </a:xfrm>
        </p:grpSpPr>
        <p:sp>
          <p:nvSpPr>
            <p:cNvPr id="19516" name="Rectangle 72"/>
            <p:cNvSpPr>
              <a:spLocks noChangeArrowheads="1"/>
            </p:cNvSpPr>
            <p:nvPr/>
          </p:nvSpPr>
          <p:spPr bwMode="auto">
            <a:xfrm>
              <a:off x="4460" y="3785"/>
              <a:ext cx="125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39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Narrow" charset="0"/>
                  <a:cs typeface="Times New Roman" charset="0"/>
                </a:rPr>
                <a:t>Бүх итгэгч нар Сүнсээр батлагдсан (бид хайх хэрэггүй)</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800">
                <a:solidFill>
                  <a:srgbClr val="000000"/>
                </a:solidFill>
                <a:latin typeface="Arial Narrow" charset="0"/>
                <a:cs typeface="Times New Roman" charset="0"/>
              </a:endParaRP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Narrow" charset="0"/>
                  <a:cs typeface="Times New Roman" charset="0"/>
                </a:rPr>
                <a:t>Баптизм болоод дүүргэгдэх нь ижил зүйл биш</a:t>
              </a:r>
            </a:p>
          </p:txBody>
        </p:sp>
        <p:sp>
          <p:nvSpPr>
            <p:cNvPr id="19517" name="Rectangle 73"/>
            <p:cNvSpPr>
              <a:spLocks noChangeArrowheads="1"/>
            </p:cNvSpPr>
            <p:nvPr/>
          </p:nvSpPr>
          <p:spPr bwMode="auto">
            <a:xfrm>
              <a:off x="4416" y="3785"/>
              <a:ext cx="1344"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9464" name="Rectangle 74"/>
          <p:cNvSpPr>
            <a:spLocks noChangeArrowheads="1"/>
          </p:cNvSpPr>
          <p:nvPr/>
        </p:nvSpPr>
        <p:spPr bwMode="auto">
          <a:xfrm>
            <a:off x="76200" y="735013"/>
            <a:ext cx="8958263" cy="61245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5" name="Line 75"/>
          <p:cNvSpPr>
            <a:spLocks noChangeShapeType="1"/>
          </p:cNvSpPr>
          <p:nvPr/>
        </p:nvSpPr>
        <p:spPr bwMode="auto">
          <a:xfrm>
            <a:off x="109538" y="1649413"/>
            <a:ext cx="8958262"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6" name="Line 76"/>
          <p:cNvSpPr>
            <a:spLocks noChangeShapeType="1"/>
          </p:cNvSpPr>
          <p:nvPr/>
        </p:nvSpPr>
        <p:spPr bwMode="auto">
          <a:xfrm>
            <a:off x="1447800" y="735013"/>
            <a:ext cx="1588" cy="6124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7" name="Line 77"/>
          <p:cNvSpPr>
            <a:spLocks noChangeShapeType="1"/>
          </p:cNvSpPr>
          <p:nvPr/>
        </p:nvSpPr>
        <p:spPr bwMode="auto">
          <a:xfrm>
            <a:off x="3276600" y="706438"/>
            <a:ext cx="1588" cy="6124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0" name="Text Box 78"/>
          <p:cNvSpPr txBox="1">
            <a:spLocks noChangeArrowheads="1"/>
          </p:cNvSpPr>
          <p:nvPr/>
        </p:nvSpPr>
        <p:spPr bwMode="auto">
          <a:xfrm>
            <a:off x="381000" y="90488"/>
            <a:ext cx="7772400" cy="847725"/>
          </a:xfrm>
          <a:prstGeom prst="rect">
            <a:avLst/>
          </a:prstGeom>
          <a:gradFill rotWithShape="0">
            <a:gsLst>
              <a:gs pos="0">
                <a:srgbClr val="993300"/>
              </a:gs>
              <a:gs pos="50000">
                <a:srgbClr val="471800"/>
              </a:gs>
              <a:gs pos="100000">
                <a:srgbClr val="99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tIns="687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600" b="0">
                <a:solidFill>
                  <a:srgbClr val="FFFFFF"/>
                </a:solidFill>
                <a:ea typeface="SimSun" charset="0"/>
                <a:cs typeface="SimSun" charset="0"/>
              </a:rPr>
              <a:t>Ариун Сүнсний баптизмын талаарх үзэл санаанууд</a:t>
            </a:r>
          </a:p>
        </p:txBody>
      </p:sp>
    </p:spTree>
  </p:cSld>
  <p:clrMapOvr>
    <a:masterClrMapping/>
  </p:clrMapOvr>
  <p:transition xmlns:p14="http://schemas.microsoft.com/office/powerpoint/2010/main" spd="med"/>
  <p:timing>
    <p:tnLst>
      <p:par>
        <p:cTn xmlns:p14="http://schemas.microsoft.com/office/powerpoint/2010/main" id="1" dur="indefinite"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8097838" y="7620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161aa</a:t>
            </a:r>
          </a:p>
        </p:txBody>
      </p:sp>
      <p:grpSp>
        <p:nvGrpSpPr>
          <p:cNvPr id="2" name="Group 2"/>
          <p:cNvGrpSpPr>
            <a:grpSpLocks/>
          </p:cNvGrpSpPr>
          <p:nvPr/>
        </p:nvGrpSpPr>
        <p:grpSpPr bwMode="auto">
          <a:xfrm>
            <a:off x="228600" y="685800"/>
            <a:ext cx="8912225" cy="6016625"/>
            <a:chOff x="144" y="432"/>
            <a:chExt cx="5614" cy="3790"/>
          </a:xfrm>
        </p:grpSpPr>
        <p:grpSp>
          <p:nvGrpSpPr>
            <p:cNvPr id="20485" name="Group 3"/>
            <p:cNvGrpSpPr>
              <a:grpSpLocks/>
            </p:cNvGrpSpPr>
            <p:nvPr/>
          </p:nvGrpSpPr>
          <p:grpSpPr bwMode="auto">
            <a:xfrm>
              <a:off x="144" y="844"/>
              <a:ext cx="1068" cy="483"/>
              <a:chOff x="144" y="844"/>
              <a:chExt cx="1068" cy="483"/>
            </a:xfrm>
          </p:grpSpPr>
          <p:sp>
            <p:nvSpPr>
              <p:cNvPr id="20533" name="Rectangle 4"/>
              <p:cNvSpPr>
                <a:spLocks noChangeArrowheads="1"/>
              </p:cNvSpPr>
              <p:nvPr/>
            </p:nvSpPr>
            <p:spPr bwMode="auto">
              <a:xfrm>
                <a:off x="144" y="844"/>
                <a:ext cx="1069" cy="484"/>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34" name="Rectangle 5"/>
              <p:cNvSpPr>
                <a:spLocks noChangeArrowheads="1"/>
              </p:cNvSpPr>
              <p:nvPr/>
            </p:nvSpPr>
            <p:spPr bwMode="auto">
              <a:xfrm>
                <a:off x="188" y="844"/>
                <a:ext cx="981" cy="484"/>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Тодорхойлолт ба зорилго</a:t>
                </a:r>
              </a:p>
            </p:txBody>
          </p:sp>
        </p:grpSp>
        <p:sp>
          <p:nvSpPr>
            <p:cNvPr id="20486" name="Rectangle 6"/>
            <p:cNvSpPr>
              <a:spLocks noChangeArrowheads="1"/>
            </p:cNvSpPr>
            <p:nvPr/>
          </p:nvSpPr>
          <p:spPr bwMode="auto">
            <a:xfrm>
              <a:off x="1257" y="844"/>
              <a:ext cx="2119" cy="48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Христийн биед итгэгчдийн нэгтгэх Ариун Сүнсний ажил</a:t>
              </a:r>
            </a:p>
          </p:txBody>
        </p:sp>
        <p:sp>
          <p:nvSpPr>
            <p:cNvPr id="20487" name="Rectangle 7"/>
            <p:cNvSpPr>
              <a:spLocks noChangeArrowheads="1"/>
            </p:cNvSpPr>
            <p:nvPr/>
          </p:nvSpPr>
          <p:spPr bwMode="auto">
            <a:xfrm>
              <a:off x="3375" y="844"/>
              <a:ext cx="2253" cy="48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Итгэгчдийг Христийн зан чанараар зэвсэглэх , үйлчлэлийн хувьд хүчирхэгжүүлэх Ариун Сүнсний ажил</a:t>
              </a:r>
            </a:p>
          </p:txBody>
        </p:sp>
        <p:grpSp>
          <p:nvGrpSpPr>
            <p:cNvPr id="20488" name="Group 8"/>
            <p:cNvGrpSpPr>
              <a:grpSpLocks/>
            </p:cNvGrpSpPr>
            <p:nvPr/>
          </p:nvGrpSpPr>
          <p:grpSpPr bwMode="auto">
            <a:xfrm>
              <a:off x="144" y="1327"/>
              <a:ext cx="1068" cy="553"/>
              <a:chOff x="144" y="1327"/>
              <a:chExt cx="1068" cy="553"/>
            </a:xfrm>
          </p:grpSpPr>
          <p:sp>
            <p:nvSpPr>
              <p:cNvPr id="20531" name="Rectangle 9"/>
              <p:cNvSpPr>
                <a:spLocks noChangeArrowheads="1"/>
              </p:cNvSpPr>
              <p:nvPr/>
            </p:nvSpPr>
            <p:spPr bwMode="auto">
              <a:xfrm>
                <a:off x="144" y="1327"/>
                <a:ext cx="1069" cy="554"/>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32" name="Rectangle 10"/>
              <p:cNvSpPr>
                <a:spLocks noChangeArrowheads="1"/>
              </p:cNvSpPr>
              <p:nvPr/>
            </p:nvSpPr>
            <p:spPr bwMode="auto">
              <a:xfrm>
                <a:off x="188" y="1327"/>
                <a:ext cx="981" cy="554"/>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Бичээс</a:t>
                </a:r>
              </a:p>
            </p:txBody>
          </p:sp>
        </p:grpSp>
        <p:sp>
          <p:nvSpPr>
            <p:cNvPr id="20489" name="Rectangle 11"/>
            <p:cNvSpPr>
              <a:spLocks noChangeArrowheads="1"/>
            </p:cNvSpPr>
            <p:nvPr/>
          </p:nvSpPr>
          <p:spPr bwMode="auto">
            <a:xfrm>
              <a:off x="1257" y="1327"/>
              <a:ext cx="2119" cy="5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ea typeface="SimSun" charset="0"/>
                  <a:cs typeface="SimSun" charset="0"/>
                </a:rPr>
                <a:t>Эш үзүүлсэн (Матай 3:11; Maрк 1:8; Лук 3:16; Иохан 1:33; Үйлс 1:5); Биелүүлэгдсэн (Үйлс2:1ff.; cf. 11:15-16); Тайлбарласан (1 Кор. 12:13)</a:t>
              </a:r>
            </a:p>
          </p:txBody>
        </p:sp>
        <p:sp>
          <p:nvSpPr>
            <p:cNvPr id="20490" name="Rectangle 12"/>
            <p:cNvSpPr>
              <a:spLocks noChangeArrowheads="1"/>
            </p:cNvSpPr>
            <p:nvPr/>
          </p:nvSpPr>
          <p:spPr bwMode="auto">
            <a:xfrm>
              <a:off x="3375" y="1327"/>
              <a:ext cx="2253" cy="5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“Сүнсээр яв” (Гал. 5:16)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“Сүнс дотор явцгаая” (Гал. 5:25)</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“Сүнсээр удирдуулах” (Гал. 5:18)</a:t>
              </a:r>
            </a:p>
          </p:txBody>
        </p:sp>
        <p:grpSp>
          <p:nvGrpSpPr>
            <p:cNvPr id="20491" name="Group 13"/>
            <p:cNvGrpSpPr>
              <a:grpSpLocks/>
            </p:cNvGrpSpPr>
            <p:nvPr/>
          </p:nvGrpSpPr>
          <p:grpSpPr bwMode="auto">
            <a:xfrm>
              <a:off x="144" y="1881"/>
              <a:ext cx="1068" cy="338"/>
              <a:chOff x="144" y="1881"/>
              <a:chExt cx="1068" cy="338"/>
            </a:xfrm>
          </p:grpSpPr>
          <p:sp>
            <p:nvSpPr>
              <p:cNvPr id="20529" name="Rectangle 14"/>
              <p:cNvSpPr>
                <a:spLocks noChangeArrowheads="1"/>
              </p:cNvSpPr>
              <p:nvPr/>
            </p:nvSpPr>
            <p:spPr bwMode="auto">
              <a:xfrm>
                <a:off x="144" y="1881"/>
                <a:ext cx="1069" cy="339"/>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30" name="Rectangle 15"/>
              <p:cNvSpPr>
                <a:spLocks noChangeArrowheads="1"/>
              </p:cNvSpPr>
              <p:nvPr/>
            </p:nvSpPr>
            <p:spPr bwMode="auto">
              <a:xfrm>
                <a:off x="188" y="1881"/>
                <a:ext cx="981" cy="339"/>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Түлхүүр хэсэг</a:t>
                </a:r>
              </a:p>
            </p:txBody>
          </p:sp>
        </p:grpSp>
        <p:sp>
          <p:nvSpPr>
            <p:cNvPr id="20492" name="Rectangle 16"/>
            <p:cNvSpPr>
              <a:spLocks noChangeArrowheads="1"/>
            </p:cNvSpPr>
            <p:nvPr/>
          </p:nvSpPr>
          <p:spPr bwMode="auto">
            <a:xfrm>
              <a:off x="1257" y="1881"/>
              <a:ext cx="2119" cy="33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1Коринт 12:13</a:t>
              </a:r>
            </a:p>
          </p:txBody>
        </p:sp>
        <p:sp>
          <p:nvSpPr>
            <p:cNvPr id="20493" name="Rectangle 17"/>
            <p:cNvSpPr>
              <a:spLocks noChangeArrowheads="1"/>
            </p:cNvSpPr>
            <p:nvPr/>
          </p:nvSpPr>
          <p:spPr bwMode="auto">
            <a:xfrm>
              <a:off x="3375" y="1881"/>
              <a:ext cx="2253" cy="33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Eфес 5:18</a:t>
              </a:r>
            </a:p>
          </p:txBody>
        </p:sp>
        <p:grpSp>
          <p:nvGrpSpPr>
            <p:cNvPr id="20494" name="Group 18"/>
            <p:cNvGrpSpPr>
              <a:grpSpLocks/>
            </p:cNvGrpSpPr>
            <p:nvPr/>
          </p:nvGrpSpPr>
          <p:grpSpPr bwMode="auto">
            <a:xfrm>
              <a:off x="144" y="2220"/>
              <a:ext cx="1068" cy="340"/>
              <a:chOff x="144" y="2220"/>
              <a:chExt cx="1068" cy="340"/>
            </a:xfrm>
          </p:grpSpPr>
          <p:sp>
            <p:nvSpPr>
              <p:cNvPr id="20527" name="Rectangle 19"/>
              <p:cNvSpPr>
                <a:spLocks noChangeArrowheads="1"/>
              </p:cNvSpPr>
              <p:nvPr/>
            </p:nvSpPr>
            <p:spPr bwMode="auto">
              <a:xfrm>
                <a:off x="144" y="2220"/>
                <a:ext cx="1069" cy="341"/>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28" name="Rectangle 20"/>
              <p:cNvSpPr>
                <a:spLocks noChangeArrowheads="1"/>
              </p:cNvSpPr>
              <p:nvPr/>
            </p:nvSpPr>
            <p:spPr bwMode="auto">
              <a:xfrm>
                <a:off x="188" y="2220"/>
                <a:ext cx="981" cy="341"/>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Цаг </a:t>
                </a:r>
              </a:p>
            </p:txBody>
          </p:sp>
        </p:grpSp>
        <p:sp>
          <p:nvSpPr>
            <p:cNvPr id="20495" name="Rectangle 21"/>
            <p:cNvSpPr>
              <a:spLocks noChangeArrowheads="1"/>
            </p:cNvSpPr>
            <p:nvPr/>
          </p:nvSpPr>
          <p:spPr bwMode="auto">
            <a:xfrm>
              <a:off x="1257" y="2220"/>
              <a:ext cx="2119" cy="34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Аорист: өнгөрсөн явдал, үйлдэл тодорхойгүй</a:t>
              </a:r>
            </a:p>
          </p:txBody>
        </p:sp>
        <p:sp>
          <p:nvSpPr>
            <p:cNvPr id="20496" name="Rectangle 22"/>
            <p:cNvSpPr>
              <a:spLocks noChangeArrowheads="1"/>
            </p:cNvSpPr>
            <p:nvPr/>
          </p:nvSpPr>
          <p:spPr bwMode="auto">
            <a:xfrm>
              <a:off x="3375" y="2220"/>
              <a:ext cx="2253" cy="34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Одоо: үргэлжилж байгаа, шийдэл давтагдсан</a:t>
              </a:r>
            </a:p>
          </p:txBody>
        </p:sp>
        <p:grpSp>
          <p:nvGrpSpPr>
            <p:cNvPr id="20497" name="Group 23"/>
            <p:cNvGrpSpPr>
              <a:grpSpLocks/>
            </p:cNvGrpSpPr>
            <p:nvPr/>
          </p:nvGrpSpPr>
          <p:grpSpPr bwMode="auto">
            <a:xfrm>
              <a:off x="144" y="2562"/>
              <a:ext cx="1068" cy="483"/>
              <a:chOff x="144" y="2562"/>
              <a:chExt cx="1068" cy="483"/>
            </a:xfrm>
          </p:grpSpPr>
          <p:sp>
            <p:nvSpPr>
              <p:cNvPr id="20525" name="Rectangle 24"/>
              <p:cNvSpPr>
                <a:spLocks noChangeArrowheads="1"/>
              </p:cNvSpPr>
              <p:nvPr/>
            </p:nvSpPr>
            <p:spPr bwMode="auto">
              <a:xfrm>
                <a:off x="144" y="2562"/>
                <a:ext cx="1069" cy="484"/>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26" name="Rectangle 25"/>
              <p:cNvSpPr>
                <a:spLocks noChangeArrowheads="1"/>
              </p:cNvSpPr>
              <p:nvPr/>
            </p:nvSpPr>
            <p:spPr bwMode="auto">
              <a:xfrm>
                <a:off x="188" y="2562"/>
                <a:ext cx="981" cy="484"/>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Төлөв байдал</a:t>
                </a:r>
              </a:p>
            </p:txBody>
          </p:sp>
        </p:grpSp>
        <p:sp>
          <p:nvSpPr>
            <p:cNvPr id="20498" name="Rectangle 26"/>
            <p:cNvSpPr>
              <a:spLocks noChangeArrowheads="1"/>
            </p:cNvSpPr>
            <p:nvPr/>
          </p:nvSpPr>
          <p:spPr bwMode="auto">
            <a:xfrm>
              <a:off x="1257" y="2562"/>
              <a:ext cx="2119" cy="48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ea typeface="SimSun" charset="0"/>
                  <a:cs typeface="SimSun" charset="0"/>
                </a:rPr>
                <a:t>Заах төлөв: байдлыг тодорхойлсон (“баптизм хүртсэн”), “баптизм хэрхэн хүртэх” талаар хэзээ ч илэрхийлэгдээгүй</a:t>
              </a:r>
            </a:p>
          </p:txBody>
        </p:sp>
        <p:sp>
          <p:nvSpPr>
            <p:cNvPr id="20499" name="Rectangle 27"/>
            <p:cNvSpPr>
              <a:spLocks noChangeArrowheads="1"/>
            </p:cNvSpPr>
            <p:nvPr/>
          </p:nvSpPr>
          <p:spPr bwMode="auto">
            <a:xfrm>
              <a:off x="3375" y="2562"/>
              <a:ext cx="2253" cy="48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Захиран хүсэх: (“дүүргэгдэх”) тушаал, Христийг дуулгавартай дагаснаар дүүргэлт хүлээн авах тухай харуулсан</a:t>
              </a:r>
            </a:p>
          </p:txBody>
        </p:sp>
        <p:grpSp>
          <p:nvGrpSpPr>
            <p:cNvPr id="20500" name="Group 28"/>
            <p:cNvGrpSpPr>
              <a:grpSpLocks/>
            </p:cNvGrpSpPr>
            <p:nvPr/>
          </p:nvGrpSpPr>
          <p:grpSpPr bwMode="auto">
            <a:xfrm>
              <a:off x="144" y="3046"/>
              <a:ext cx="1068" cy="766"/>
              <a:chOff x="144" y="3046"/>
              <a:chExt cx="1068" cy="766"/>
            </a:xfrm>
          </p:grpSpPr>
          <p:sp>
            <p:nvSpPr>
              <p:cNvPr id="20523" name="Rectangle 29"/>
              <p:cNvSpPr>
                <a:spLocks noChangeArrowheads="1"/>
              </p:cNvSpPr>
              <p:nvPr/>
            </p:nvSpPr>
            <p:spPr bwMode="auto">
              <a:xfrm>
                <a:off x="144" y="3046"/>
                <a:ext cx="1069" cy="767"/>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24" name="Rectangle 30"/>
              <p:cNvSpPr>
                <a:spLocks noChangeArrowheads="1"/>
              </p:cNvSpPr>
              <p:nvPr/>
            </p:nvSpPr>
            <p:spPr bwMode="auto">
              <a:xfrm>
                <a:off x="188" y="3046"/>
                <a:ext cx="981" cy="767"/>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Хугацаа </a:t>
                </a:r>
              </a:p>
            </p:txBody>
          </p:sp>
        </p:grpSp>
        <p:sp>
          <p:nvSpPr>
            <p:cNvPr id="20501" name="Rectangle 31"/>
            <p:cNvSpPr>
              <a:spLocks noChangeArrowheads="1"/>
            </p:cNvSpPr>
            <p:nvPr/>
          </p:nvSpPr>
          <p:spPr bwMode="auto">
            <a:xfrm>
              <a:off x="1257" y="3046"/>
              <a:ext cx="2119" cy="76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Авралын үед: </a:t>
              </a:r>
              <a:r>
                <a:rPr lang="en-US" sz="1400">
                  <a:solidFill>
                    <a:srgbClr val="000000"/>
                  </a:solidFill>
                  <a:latin typeface="Arial Narrow" charset="0"/>
                  <a:ea typeface="SimSun" charset="0"/>
                  <a:cs typeface="SimSun" charset="0"/>
                </a:rPr>
                <a:t>“амлалт...бүгдэд  зориулагдсан” (Үйлс 2:38-39), итгэснээр (Үйлс 11:16-17), “Сүнслэг ерөөл бүрээр” (Eфес. 1:3), “Түүн дотор бүхлээрээ” (Кол. 2:9-10), “бурханлиг байдалд хамаатай бүхнийг соёрхсон”(2 Петр 1:3)</a:t>
              </a:r>
            </a:p>
          </p:txBody>
        </p:sp>
        <p:sp>
          <p:nvSpPr>
            <p:cNvPr id="20502" name="Rectangle 32"/>
            <p:cNvSpPr>
              <a:spLocks noChangeArrowheads="1"/>
            </p:cNvSpPr>
            <p:nvPr/>
          </p:nvSpPr>
          <p:spPr bwMode="auto">
            <a:xfrm>
              <a:off x="3375" y="3046"/>
              <a:ext cx="2253" cy="76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Авралын үед болон дараа нь</a:t>
              </a:r>
            </a:p>
          </p:txBody>
        </p:sp>
        <p:grpSp>
          <p:nvGrpSpPr>
            <p:cNvPr id="20503" name="Group 33"/>
            <p:cNvGrpSpPr>
              <a:grpSpLocks/>
            </p:cNvGrpSpPr>
            <p:nvPr/>
          </p:nvGrpSpPr>
          <p:grpSpPr bwMode="auto">
            <a:xfrm>
              <a:off x="144" y="3812"/>
              <a:ext cx="1068" cy="410"/>
              <a:chOff x="144" y="3812"/>
              <a:chExt cx="1068" cy="410"/>
            </a:xfrm>
          </p:grpSpPr>
          <p:sp>
            <p:nvSpPr>
              <p:cNvPr id="20521" name="Rectangle 34"/>
              <p:cNvSpPr>
                <a:spLocks noChangeArrowheads="1"/>
              </p:cNvSpPr>
              <p:nvPr/>
            </p:nvSpPr>
            <p:spPr bwMode="auto">
              <a:xfrm>
                <a:off x="144" y="3812"/>
                <a:ext cx="1069" cy="411"/>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0522" name="Rectangle 35"/>
              <p:cNvSpPr>
                <a:spLocks noChangeArrowheads="1"/>
              </p:cNvSpPr>
              <p:nvPr/>
            </p:nvSpPr>
            <p:spPr bwMode="auto">
              <a:xfrm>
                <a:off x="188" y="3812"/>
                <a:ext cx="981" cy="411"/>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Давтамж </a:t>
                </a:r>
              </a:p>
            </p:txBody>
          </p:sp>
        </p:grpSp>
        <p:sp>
          <p:nvSpPr>
            <p:cNvPr id="20504" name="Rectangle 36"/>
            <p:cNvSpPr>
              <a:spLocks noChangeArrowheads="1"/>
            </p:cNvSpPr>
            <p:nvPr/>
          </p:nvSpPr>
          <p:spPr bwMode="auto">
            <a:xfrm>
              <a:off x="1257" y="3812"/>
              <a:ext cx="2119" cy="41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Давтагдаагүй (нэг удаа болсон)</a:t>
              </a:r>
            </a:p>
          </p:txBody>
        </p:sp>
        <p:sp>
          <p:nvSpPr>
            <p:cNvPr id="20505" name="Rectangle 37"/>
            <p:cNvSpPr>
              <a:spLocks noChangeArrowheads="1"/>
            </p:cNvSpPr>
            <p:nvPr/>
          </p:nvSpPr>
          <p:spPr bwMode="auto">
            <a:xfrm>
              <a:off x="3375" y="3812"/>
              <a:ext cx="2253" cy="41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Давталттай (хэн нэгний амьдралаар; Үйлс 9:17; 13:9-тэй харицуул)</a:t>
              </a:r>
            </a:p>
          </p:txBody>
        </p:sp>
        <p:grpSp>
          <p:nvGrpSpPr>
            <p:cNvPr id="20506" name="Group 38"/>
            <p:cNvGrpSpPr>
              <a:grpSpLocks/>
            </p:cNvGrpSpPr>
            <p:nvPr/>
          </p:nvGrpSpPr>
          <p:grpSpPr bwMode="auto">
            <a:xfrm>
              <a:off x="144" y="432"/>
              <a:ext cx="1068" cy="411"/>
              <a:chOff x="144" y="432"/>
              <a:chExt cx="1068" cy="411"/>
            </a:xfrm>
          </p:grpSpPr>
          <p:sp>
            <p:nvSpPr>
              <p:cNvPr id="20517" name="Rectangle 39"/>
              <p:cNvSpPr>
                <a:spLocks noChangeArrowheads="1"/>
              </p:cNvSpPr>
              <p:nvPr/>
            </p:nvSpPr>
            <p:spPr bwMode="auto">
              <a:xfrm>
                <a:off x="144" y="432"/>
                <a:ext cx="1069" cy="412"/>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0518" name="Group 40"/>
              <p:cNvGrpSpPr>
                <a:grpSpLocks/>
              </p:cNvGrpSpPr>
              <p:nvPr/>
            </p:nvGrpSpPr>
            <p:grpSpPr bwMode="auto">
              <a:xfrm>
                <a:off x="144" y="432"/>
                <a:ext cx="1067" cy="411"/>
                <a:chOff x="144" y="432"/>
                <a:chExt cx="1067" cy="411"/>
              </a:xfrm>
            </p:grpSpPr>
            <p:sp>
              <p:nvSpPr>
                <p:cNvPr id="20519" name="Rectangle 41"/>
                <p:cNvSpPr>
                  <a:spLocks noChangeArrowheads="1"/>
                </p:cNvSpPr>
                <p:nvPr/>
              </p:nvSpPr>
              <p:spPr bwMode="auto">
                <a:xfrm>
                  <a:off x="188" y="432"/>
                  <a:ext cx="981" cy="412"/>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000000"/>
                    </a:solidFill>
                    <a:latin typeface="Arial Narrow" charset="0"/>
                    <a:ea typeface="SimSun" charset="0"/>
                    <a:cs typeface="SimSun" charset="0"/>
                  </a:endParaRPr>
                </a:p>
              </p:txBody>
            </p:sp>
            <p:sp>
              <p:nvSpPr>
                <p:cNvPr id="20520" name="Rectangle 42"/>
                <p:cNvSpPr>
                  <a:spLocks noChangeArrowheads="1"/>
                </p:cNvSpPr>
                <p:nvPr/>
              </p:nvSpPr>
              <p:spPr bwMode="auto">
                <a:xfrm>
                  <a:off x="144" y="432"/>
                  <a:ext cx="1068" cy="41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0507" name="Group 43"/>
            <p:cNvGrpSpPr>
              <a:grpSpLocks/>
            </p:cNvGrpSpPr>
            <p:nvPr/>
          </p:nvGrpSpPr>
          <p:grpSpPr bwMode="auto">
            <a:xfrm>
              <a:off x="1213" y="432"/>
              <a:ext cx="2206" cy="411"/>
              <a:chOff x="1213" y="432"/>
              <a:chExt cx="2206" cy="411"/>
            </a:xfrm>
          </p:grpSpPr>
          <p:sp>
            <p:nvSpPr>
              <p:cNvPr id="20513" name="Rectangle 44"/>
              <p:cNvSpPr>
                <a:spLocks noChangeArrowheads="1"/>
              </p:cNvSpPr>
              <p:nvPr/>
            </p:nvSpPr>
            <p:spPr bwMode="auto">
              <a:xfrm>
                <a:off x="1213" y="432"/>
                <a:ext cx="2207" cy="412"/>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0514" name="Group 45"/>
              <p:cNvGrpSpPr>
                <a:grpSpLocks/>
              </p:cNvGrpSpPr>
              <p:nvPr/>
            </p:nvGrpSpPr>
            <p:grpSpPr bwMode="auto">
              <a:xfrm>
                <a:off x="1213" y="432"/>
                <a:ext cx="2206" cy="411"/>
                <a:chOff x="1213" y="432"/>
                <a:chExt cx="2206" cy="411"/>
              </a:xfrm>
            </p:grpSpPr>
            <p:sp>
              <p:nvSpPr>
                <p:cNvPr id="20515" name="Rectangle 46"/>
                <p:cNvSpPr>
                  <a:spLocks noChangeArrowheads="1"/>
                </p:cNvSpPr>
                <p:nvPr/>
              </p:nvSpPr>
              <p:spPr bwMode="auto">
                <a:xfrm>
                  <a:off x="1257" y="432"/>
                  <a:ext cx="2119" cy="412"/>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FFFF"/>
                      </a:solidFill>
                      <a:latin typeface="Arial Narrow" charset="0"/>
                      <a:ea typeface="SimSun" charset="0"/>
                      <a:cs typeface="SimSun" charset="0"/>
                    </a:rPr>
                    <a:t>Ариун Сүнсний баптизм</a:t>
                  </a:r>
                </a:p>
              </p:txBody>
            </p:sp>
            <p:sp>
              <p:nvSpPr>
                <p:cNvPr id="20516" name="Rectangle 47"/>
                <p:cNvSpPr>
                  <a:spLocks noChangeArrowheads="1"/>
                </p:cNvSpPr>
                <p:nvPr/>
              </p:nvSpPr>
              <p:spPr bwMode="auto">
                <a:xfrm>
                  <a:off x="1213" y="432"/>
                  <a:ext cx="2207" cy="41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0508" name="Group 48"/>
            <p:cNvGrpSpPr>
              <a:grpSpLocks/>
            </p:cNvGrpSpPr>
            <p:nvPr/>
          </p:nvGrpSpPr>
          <p:grpSpPr bwMode="auto">
            <a:xfrm>
              <a:off x="3420" y="432"/>
              <a:ext cx="2338" cy="411"/>
              <a:chOff x="3420" y="432"/>
              <a:chExt cx="2338" cy="411"/>
            </a:xfrm>
          </p:grpSpPr>
          <p:sp>
            <p:nvSpPr>
              <p:cNvPr id="20509" name="Rectangle 49"/>
              <p:cNvSpPr>
                <a:spLocks noChangeArrowheads="1"/>
              </p:cNvSpPr>
              <p:nvPr/>
            </p:nvSpPr>
            <p:spPr bwMode="auto">
              <a:xfrm>
                <a:off x="3420" y="432"/>
                <a:ext cx="2339" cy="412"/>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0510" name="Group 50"/>
              <p:cNvGrpSpPr>
                <a:grpSpLocks/>
              </p:cNvGrpSpPr>
              <p:nvPr/>
            </p:nvGrpSpPr>
            <p:grpSpPr bwMode="auto">
              <a:xfrm>
                <a:off x="3420" y="432"/>
                <a:ext cx="2338" cy="411"/>
                <a:chOff x="3420" y="432"/>
                <a:chExt cx="2338" cy="411"/>
              </a:xfrm>
            </p:grpSpPr>
            <p:sp>
              <p:nvSpPr>
                <p:cNvPr id="20511" name="Rectangle 51"/>
                <p:cNvSpPr>
                  <a:spLocks noChangeArrowheads="1"/>
                </p:cNvSpPr>
                <p:nvPr/>
              </p:nvSpPr>
              <p:spPr bwMode="auto">
                <a:xfrm>
                  <a:off x="3464" y="432"/>
                  <a:ext cx="2251" cy="412"/>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FFFF"/>
                      </a:solidFill>
                      <a:latin typeface="Arial Narrow" charset="0"/>
                      <a:ea typeface="SimSun" charset="0"/>
                      <a:cs typeface="SimSun" charset="0"/>
                    </a:rPr>
                    <a:t>Ариун Сүнсний дүүргэлт</a:t>
                  </a:r>
                </a:p>
              </p:txBody>
            </p:sp>
            <p:sp>
              <p:nvSpPr>
                <p:cNvPr id="20512" name="Rectangle 52"/>
                <p:cNvSpPr>
                  <a:spLocks noChangeArrowheads="1"/>
                </p:cNvSpPr>
                <p:nvPr/>
              </p:nvSpPr>
              <p:spPr bwMode="auto">
                <a:xfrm>
                  <a:off x="3420" y="432"/>
                  <a:ext cx="2339" cy="41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20484" name="Text Box 53"/>
          <p:cNvSpPr txBox="1">
            <a:spLocks noChangeArrowheads="1"/>
          </p:cNvSpPr>
          <p:nvPr/>
        </p:nvSpPr>
        <p:spPr bwMode="auto">
          <a:xfrm>
            <a:off x="228600" y="76200"/>
            <a:ext cx="7772400" cy="519113"/>
          </a:xfrm>
          <a:prstGeom prst="rect">
            <a:avLst/>
          </a:prstGeom>
          <a:gradFill rotWithShape="0">
            <a:gsLst>
              <a:gs pos="0">
                <a:srgbClr val="993300"/>
              </a:gs>
              <a:gs pos="50000">
                <a:srgbClr val="471800"/>
              </a:gs>
              <a:gs pos="100000">
                <a:srgbClr val="99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800" b="0">
                <a:solidFill>
                  <a:srgbClr val="FFFFFF"/>
                </a:solidFill>
                <a:ea typeface="SimSun" charset="0"/>
                <a:cs typeface="SimSun" charset="0"/>
              </a:rPr>
              <a:t>Усан баталгаа ба Дүүргэлт</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0-#ppt_w/2"/>
                                          </p:val>
                                        </p:tav>
                                        <p:tav>
                                          <p:val>
                                            <p:strVal val="#ppt_x"/>
                                          </p:val>
                                        </p:tav>
                                      </p:tavLst>
                                    </p:anim>
                                    <p:anim calcmode="lin" valueType="num">
                                      <p:cBhvr additive="repl">
                                        <p:cTn id="8" dur="500" fill="hold"/>
                                        <p:tgtEl>
                                          <p:spTgt spid="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52400" y="609600"/>
            <a:ext cx="8913813" cy="6027738"/>
            <a:chOff x="96" y="384"/>
            <a:chExt cx="5615" cy="3797"/>
          </a:xfrm>
        </p:grpSpPr>
        <p:grpSp>
          <p:nvGrpSpPr>
            <p:cNvPr id="21509" name="Group 2"/>
            <p:cNvGrpSpPr>
              <a:grpSpLocks/>
            </p:cNvGrpSpPr>
            <p:nvPr/>
          </p:nvGrpSpPr>
          <p:grpSpPr bwMode="auto">
            <a:xfrm>
              <a:off x="96" y="880"/>
              <a:ext cx="1068" cy="553"/>
              <a:chOff x="96" y="880"/>
              <a:chExt cx="1068" cy="553"/>
            </a:xfrm>
          </p:grpSpPr>
          <p:sp>
            <p:nvSpPr>
              <p:cNvPr id="21561" name="Rectangle 3"/>
              <p:cNvSpPr>
                <a:spLocks noChangeArrowheads="1"/>
              </p:cNvSpPr>
              <p:nvPr/>
            </p:nvSpPr>
            <p:spPr bwMode="auto">
              <a:xfrm>
                <a:off x="96" y="880"/>
                <a:ext cx="1069" cy="554"/>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1562" name="Rectangle 4"/>
              <p:cNvSpPr>
                <a:spLocks noChangeArrowheads="1"/>
              </p:cNvSpPr>
              <p:nvPr/>
            </p:nvSpPr>
            <p:spPr bwMode="auto">
              <a:xfrm>
                <a:off x="140" y="880"/>
                <a:ext cx="981" cy="554"/>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Оролцогчид </a:t>
                </a:r>
              </a:p>
            </p:txBody>
          </p:sp>
        </p:grpSp>
        <p:sp>
          <p:nvSpPr>
            <p:cNvPr id="21510" name="Rectangle 5"/>
            <p:cNvSpPr>
              <a:spLocks noChangeArrowheads="1"/>
            </p:cNvSpPr>
            <p:nvPr/>
          </p:nvSpPr>
          <p:spPr bwMode="auto">
            <a:xfrm>
              <a:off x="1209" y="880"/>
              <a:ext cx="2118" cy="5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Бүх итгэгч нар (сүнсний ба биеийн)</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(“бид бүгд усаар батлуулсан” 1 Кор. 12:13; cf. Гал. 3:2, 14; 4:6)</a:t>
              </a:r>
            </a:p>
          </p:txBody>
        </p:sp>
        <p:sp>
          <p:nvSpPr>
            <p:cNvPr id="21511" name="Rectangle 6"/>
            <p:cNvSpPr>
              <a:spLocks noChangeArrowheads="1"/>
            </p:cNvSpPr>
            <p:nvPr/>
          </p:nvSpPr>
          <p:spPr bwMode="auto">
            <a:xfrm>
              <a:off x="3327" y="880"/>
              <a:ext cx="2253" cy="5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Сүнслэг итгэгч нар</a:t>
              </a:r>
            </a:p>
          </p:txBody>
        </p:sp>
        <p:grpSp>
          <p:nvGrpSpPr>
            <p:cNvPr id="21512" name="Group 7"/>
            <p:cNvGrpSpPr>
              <a:grpSpLocks/>
            </p:cNvGrpSpPr>
            <p:nvPr/>
          </p:nvGrpSpPr>
          <p:grpSpPr bwMode="auto">
            <a:xfrm>
              <a:off x="96" y="1434"/>
              <a:ext cx="1068" cy="389"/>
              <a:chOff x="96" y="1434"/>
              <a:chExt cx="1068" cy="389"/>
            </a:xfrm>
          </p:grpSpPr>
          <p:sp>
            <p:nvSpPr>
              <p:cNvPr id="21559" name="Rectangle 8"/>
              <p:cNvSpPr>
                <a:spLocks noChangeArrowheads="1"/>
              </p:cNvSpPr>
              <p:nvPr/>
            </p:nvSpPr>
            <p:spPr bwMode="auto">
              <a:xfrm>
                <a:off x="96" y="1434"/>
                <a:ext cx="1069" cy="390"/>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1560" name="Rectangle 9"/>
              <p:cNvSpPr>
                <a:spLocks noChangeArrowheads="1"/>
              </p:cNvSpPr>
              <p:nvPr/>
            </p:nvSpPr>
            <p:spPr bwMode="auto">
              <a:xfrm>
                <a:off x="140" y="1434"/>
                <a:ext cx="981" cy="390"/>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Байнгын эсэх</a:t>
                </a:r>
              </a:p>
            </p:txBody>
          </p:sp>
        </p:grpSp>
        <p:sp>
          <p:nvSpPr>
            <p:cNvPr id="21513" name="Rectangle 10"/>
            <p:cNvSpPr>
              <a:spLocks noChangeArrowheads="1"/>
            </p:cNvSpPr>
            <p:nvPr/>
          </p:nvSpPr>
          <p:spPr bwMode="auto">
            <a:xfrm>
              <a:off x="1209" y="1434"/>
              <a:ext cx="2118" cy="39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Мөнхийн: өөрчлөгдөхгүй</a:t>
              </a:r>
            </a:p>
          </p:txBody>
        </p:sp>
        <p:sp>
          <p:nvSpPr>
            <p:cNvPr id="21514" name="Rectangle 11"/>
            <p:cNvSpPr>
              <a:spLocks noChangeArrowheads="1"/>
            </p:cNvSpPr>
            <p:nvPr/>
          </p:nvSpPr>
          <p:spPr bwMode="auto">
            <a:xfrm>
              <a:off x="3327" y="1434"/>
              <a:ext cx="2253" cy="39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Түр зуурын: байхгүй болж болно </a:t>
              </a: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(Үйлс 2:4; 4:8, 31)</a:t>
              </a:r>
            </a:p>
          </p:txBody>
        </p:sp>
        <p:grpSp>
          <p:nvGrpSpPr>
            <p:cNvPr id="21515" name="Group 12"/>
            <p:cNvGrpSpPr>
              <a:grpSpLocks/>
            </p:cNvGrpSpPr>
            <p:nvPr/>
          </p:nvGrpSpPr>
          <p:grpSpPr bwMode="auto">
            <a:xfrm>
              <a:off x="96" y="1824"/>
              <a:ext cx="1068" cy="390"/>
              <a:chOff x="96" y="1824"/>
              <a:chExt cx="1068" cy="390"/>
            </a:xfrm>
          </p:grpSpPr>
          <p:sp>
            <p:nvSpPr>
              <p:cNvPr id="21557" name="Rectangle 13"/>
              <p:cNvSpPr>
                <a:spLocks noChangeArrowheads="1"/>
              </p:cNvSpPr>
              <p:nvPr/>
            </p:nvSpPr>
            <p:spPr bwMode="auto">
              <a:xfrm>
                <a:off x="96" y="1824"/>
                <a:ext cx="1069" cy="391"/>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1558" name="Rectangle 14"/>
              <p:cNvSpPr>
                <a:spLocks noChangeArrowheads="1"/>
              </p:cNvSpPr>
              <p:nvPr/>
            </p:nvSpPr>
            <p:spPr bwMode="auto">
              <a:xfrm>
                <a:off x="140" y="1824"/>
                <a:ext cx="981" cy="391"/>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Нөхцөл </a:t>
                </a:r>
              </a:p>
            </p:txBody>
          </p:sp>
        </p:grpSp>
        <p:sp>
          <p:nvSpPr>
            <p:cNvPr id="21516" name="Rectangle 15"/>
            <p:cNvSpPr>
              <a:spLocks noChangeArrowheads="1"/>
            </p:cNvSpPr>
            <p:nvPr/>
          </p:nvSpPr>
          <p:spPr bwMode="auto">
            <a:xfrm>
              <a:off x="1209" y="1824"/>
              <a:ext cx="2118" cy="39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Христэд итгэх</a:t>
              </a:r>
            </a:p>
          </p:txBody>
        </p:sp>
        <p:sp>
          <p:nvSpPr>
            <p:cNvPr id="21517" name="Rectangle 16"/>
            <p:cNvSpPr>
              <a:spLocks noChangeArrowheads="1"/>
            </p:cNvSpPr>
            <p:nvPr/>
          </p:nvSpPr>
          <p:spPr bwMode="auto">
            <a:xfrm>
              <a:off x="3327" y="1824"/>
              <a:ext cx="2253" cy="39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Христэд өөрийгөө даатгах</a:t>
              </a:r>
            </a:p>
          </p:txBody>
        </p:sp>
        <p:grpSp>
          <p:nvGrpSpPr>
            <p:cNvPr id="21518" name="Group 17"/>
            <p:cNvGrpSpPr>
              <a:grpSpLocks/>
            </p:cNvGrpSpPr>
            <p:nvPr/>
          </p:nvGrpSpPr>
          <p:grpSpPr bwMode="auto">
            <a:xfrm>
              <a:off x="96" y="2215"/>
              <a:ext cx="1068" cy="470"/>
              <a:chOff x="96" y="2215"/>
              <a:chExt cx="1068" cy="470"/>
            </a:xfrm>
          </p:grpSpPr>
          <p:sp>
            <p:nvSpPr>
              <p:cNvPr id="21555" name="Rectangle 18"/>
              <p:cNvSpPr>
                <a:spLocks noChangeArrowheads="1"/>
              </p:cNvSpPr>
              <p:nvPr/>
            </p:nvSpPr>
            <p:spPr bwMode="auto">
              <a:xfrm>
                <a:off x="96" y="2215"/>
                <a:ext cx="1069" cy="471"/>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1556" name="Rectangle 19"/>
              <p:cNvSpPr>
                <a:spLocks noChangeArrowheads="1"/>
              </p:cNvSpPr>
              <p:nvPr/>
            </p:nvSpPr>
            <p:spPr bwMode="auto">
              <a:xfrm>
                <a:off x="140" y="2215"/>
                <a:ext cx="981" cy="471"/>
              </a:xfrm>
              <a:prstGeom prst="rect">
                <a:avLst/>
              </a:prstGeom>
              <a:solidFill>
                <a:srgbClr val="B2B2B2"/>
              </a:solidFill>
              <a:ln w="9360">
                <a:solidFill>
                  <a:srgbClr val="000000"/>
                </a:solidFill>
                <a:miter lim="800000"/>
                <a:headEnd/>
                <a:tailEnd/>
              </a:ln>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ХГ-ний үед тохиолдож байсан эсэх?</a:t>
                </a:r>
              </a:p>
            </p:txBody>
          </p:sp>
        </p:grpSp>
        <p:sp>
          <p:nvSpPr>
            <p:cNvPr id="21519" name="Rectangle 20"/>
            <p:cNvSpPr>
              <a:spLocks noChangeArrowheads="1"/>
            </p:cNvSpPr>
            <p:nvPr/>
          </p:nvSpPr>
          <p:spPr bwMode="auto">
            <a:xfrm>
              <a:off x="1209" y="2215"/>
              <a:ext cx="2118" cy="47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Үгүй : Пентекостоос өмнө хэзээ ч болж байгаагүй</a:t>
              </a:r>
            </a:p>
          </p:txBody>
        </p:sp>
        <p:sp>
          <p:nvSpPr>
            <p:cNvPr id="21520" name="Rectangle 21"/>
            <p:cNvSpPr>
              <a:spLocks noChangeArrowheads="1"/>
            </p:cNvSpPr>
            <p:nvPr/>
          </p:nvSpPr>
          <p:spPr bwMode="auto">
            <a:xfrm>
              <a:off x="3327" y="2215"/>
              <a:ext cx="2253" cy="47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Тийм: ХГ-нд гардаг итгэгчид заримдаа  Сүнсний үйлчлэлээр хүчирхэждэг байсан ч энэ нь байнгын биш байсан</a:t>
              </a:r>
            </a:p>
          </p:txBody>
        </p:sp>
        <p:grpSp>
          <p:nvGrpSpPr>
            <p:cNvPr id="21521" name="Group 22"/>
            <p:cNvGrpSpPr>
              <a:grpSpLocks/>
            </p:cNvGrpSpPr>
            <p:nvPr/>
          </p:nvGrpSpPr>
          <p:grpSpPr bwMode="auto">
            <a:xfrm>
              <a:off x="96" y="2686"/>
              <a:ext cx="1068" cy="708"/>
              <a:chOff x="96" y="2686"/>
              <a:chExt cx="1068" cy="708"/>
            </a:xfrm>
          </p:grpSpPr>
          <p:sp>
            <p:nvSpPr>
              <p:cNvPr id="21553" name="Rectangle 23"/>
              <p:cNvSpPr>
                <a:spLocks noChangeArrowheads="1"/>
              </p:cNvSpPr>
              <p:nvPr/>
            </p:nvSpPr>
            <p:spPr bwMode="auto">
              <a:xfrm>
                <a:off x="96" y="2686"/>
                <a:ext cx="1069" cy="709"/>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1554" name="Rectangle 24"/>
              <p:cNvSpPr>
                <a:spLocks noChangeArrowheads="1"/>
              </p:cNvSpPr>
              <p:nvPr/>
            </p:nvSpPr>
            <p:spPr bwMode="auto">
              <a:xfrm>
                <a:off x="140" y="2686"/>
                <a:ext cx="981" cy="709"/>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Үр дүн</a:t>
                </a:r>
              </a:p>
            </p:txBody>
          </p:sp>
        </p:grpSp>
        <p:sp>
          <p:nvSpPr>
            <p:cNvPr id="21522" name="Rectangle 25"/>
            <p:cNvSpPr>
              <a:spLocks noChangeArrowheads="1"/>
            </p:cNvSpPr>
            <p:nvPr/>
          </p:nvSpPr>
          <p:spPr bwMode="auto">
            <a:xfrm>
              <a:off x="1209" y="2686"/>
              <a:ext cx="2118" cy="70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Байрлал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Христийн биед оршино (Сүм)</a:t>
              </a:r>
            </a:p>
          </p:txBody>
        </p:sp>
        <p:sp>
          <p:nvSpPr>
            <p:cNvPr id="21523" name="Rectangle 26"/>
            <p:cNvSpPr>
              <a:spLocks noChangeArrowheads="1"/>
            </p:cNvSpPr>
            <p:nvPr/>
          </p:nvSpPr>
          <p:spPr bwMode="auto">
            <a:xfrm>
              <a:off x="3327" y="2686"/>
              <a:ext cx="2253" cy="70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800">
                  <a:solidFill>
                    <a:srgbClr val="000000"/>
                  </a:solidFill>
                  <a:latin typeface="Arial Narrow" charset="0"/>
                  <a:ea typeface="SimSun" charset="0"/>
                  <a:cs typeface="SimSun" charset="0"/>
                </a:rPr>
                <a:t>Практик</a:t>
              </a:r>
              <a:r>
                <a:rPr lang="en-US" sz="1800">
                  <a:solidFill>
                    <a:srgbClr val="000000"/>
                  </a:solidFill>
                  <a:latin typeface="Arial Narrow" charset="0"/>
                  <a:ea typeface="SimSun" charset="0"/>
                  <a:cs typeface="SimSun" charset="0"/>
                </a:rPr>
                <a:t>:</a:t>
              </a:r>
              <a:r>
                <a:rPr lang="en-US" sz="1400">
                  <a:solidFill>
                    <a:srgbClr val="000000"/>
                  </a:solidFill>
                  <a:latin typeface="Arial Narrow" charset="0"/>
                  <a:ea typeface="SimSun" charset="0"/>
                  <a:cs typeface="SimSun" charset="0"/>
                </a:rPr>
                <a:t> Дуулал, магтуу ба сүнслэг дуунууд (Eфес. 5:19-21);Христтэй адил байх (Gal. 5:22-23); АЗ тараах билэг авьяас (Үйлс 2:4, 2:41-н хамт; 4:31, 5:14-н хамт, 6:3, 6:7-н хамт)</a:t>
              </a:r>
            </a:p>
          </p:txBody>
        </p:sp>
        <p:grpSp>
          <p:nvGrpSpPr>
            <p:cNvPr id="21524" name="Group 27"/>
            <p:cNvGrpSpPr>
              <a:grpSpLocks/>
            </p:cNvGrpSpPr>
            <p:nvPr/>
          </p:nvGrpSpPr>
          <p:grpSpPr bwMode="auto">
            <a:xfrm>
              <a:off x="96" y="3395"/>
              <a:ext cx="1068" cy="389"/>
              <a:chOff x="96" y="3395"/>
              <a:chExt cx="1068" cy="389"/>
            </a:xfrm>
          </p:grpSpPr>
          <p:sp>
            <p:nvSpPr>
              <p:cNvPr id="21551" name="Rectangle 28"/>
              <p:cNvSpPr>
                <a:spLocks noChangeArrowheads="1"/>
              </p:cNvSpPr>
              <p:nvPr/>
            </p:nvSpPr>
            <p:spPr bwMode="auto">
              <a:xfrm>
                <a:off x="96" y="3395"/>
                <a:ext cx="1069" cy="390"/>
              </a:xfrm>
              <a:prstGeom prst="rect">
                <a:avLst/>
              </a:prstGeom>
              <a:solidFill>
                <a:srgbClr val="B2B2B2"/>
              </a:solidFill>
              <a:ln w="9360">
                <a:solidFill>
                  <a:srgbClr val="000000"/>
                </a:solidFill>
                <a:miter lim="800000"/>
                <a:headEnd/>
                <a:tailEnd/>
              </a:ln>
            </p:spPr>
            <p:txBody>
              <a:bodyPr wrap="none" anchor="ctr"/>
              <a:lstStyle/>
              <a:p>
                <a:endParaRPr lang="en-US"/>
              </a:p>
            </p:txBody>
          </p:sp>
          <p:sp>
            <p:nvSpPr>
              <p:cNvPr id="21552" name="Rectangle 29"/>
              <p:cNvSpPr>
                <a:spLocks noChangeArrowheads="1"/>
              </p:cNvSpPr>
              <p:nvPr/>
            </p:nvSpPr>
            <p:spPr bwMode="auto">
              <a:xfrm>
                <a:off x="140" y="3395"/>
                <a:ext cx="981" cy="390"/>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Тушаагдсан эсэх?</a:t>
                </a:r>
              </a:p>
            </p:txBody>
          </p:sp>
        </p:grpSp>
        <p:sp>
          <p:nvSpPr>
            <p:cNvPr id="21525" name="Rectangle 30"/>
            <p:cNvSpPr>
              <a:spLocks noChangeArrowheads="1"/>
            </p:cNvSpPr>
            <p:nvPr/>
          </p:nvSpPr>
          <p:spPr bwMode="auto">
            <a:xfrm>
              <a:off x="1209" y="3395"/>
              <a:ext cx="2118" cy="39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Үгүй </a:t>
              </a:r>
            </a:p>
          </p:txBody>
        </p:sp>
        <p:sp>
          <p:nvSpPr>
            <p:cNvPr id="21526" name="Rectangle 31"/>
            <p:cNvSpPr>
              <a:spLocks noChangeArrowheads="1"/>
            </p:cNvSpPr>
            <p:nvPr/>
          </p:nvSpPr>
          <p:spPr bwMode="auto">
            <a:xfrm>
              <a:off x="3327" y="3395"/>
              <a:ext cx="2253" cy="39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Тийм </a:t>
              </a:r>
            </a:p>
          </p:txBody>
        </p:sp>
        <p:grpSp>
          <p:nvGrpSpPr>
            <p:cNvPr id="21527" name="Group 32"/>
            <p:cNvGrpSpPr>
              <a:grpSpLocks/>
            </p:cNvGrpSpPr>
            <p:nvPr/>
          </p:nvGrpSpPr>
          <p:grpSpPr bwMode="auto">
            <a:xfrm>
              <a:off x="96" y="384"/>
              <a:ext cx="1068" cy="470"/>
              <a:chOff x="96" y="384"/>
              <a:chExt cx="1068" cy="470"/>
            </a:xfrm>
          </p:grpSpPr>
          <p:sp>
            <p:nvSpPr>
              <p:cNvPr id="21547" name="Rectangle 33"/>
              <p:cNvSpPr>
                <a:spLocks noChangeArrowheads="1"/>
              </p:cNvSpPr>
              <p:nvPr/>
            </p:nvSpPr>
            <p:spPr bwMode="auto">
              <a:xfrm>
                <a:off x="96" y="384"/>
                <a:ext cx="1069" cy="471"/>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1548" name="Group 34"/>
              <p:cNvGrpSpPr>
                <a:grpSpLocks/>
              </p:cNvGrpSpPr>
              <p:nvPr/>
            </p:nvGrpSpPr>
            <p:grpSpPr bwMode="auto">
              <a:xfrm>
                <a:off x="96" y="384"/>
                <a:ext cx="1068" cy="470"/>
                <a:chOff x="96" y="384"/>
                <a:chExt cx="1068" cy="470"/>
              </a:xfrm>
            </p:grpSpPr>
            <p:sp>
              <p:nvSpPr>
                <p:cNvPr id="21549" name="Rectangle 35"/>
                <p:cNvSpPr>
                  <a:spLocks noChangeArrowheads="1"/>
                </p:cNvSpPr>
                <p:nvPr/>
              </p:nvSpPr>
              <p:spPr bwMode="auto">
                <a:xfrm>
                  <a:off x="140" y="384"/>
                  <a:ext cx="981" cy="471"/>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000000"/>
                    </a:solidFill>
                    <a:latin typeface="Arial Narrow" charset="0"/>
                    <a:ea typeface="SimSun" charset="0"/>
                    <a:cs typeface="SimSun" charset="0"/>
                  </a:endParaRPr>
                </a:p>
              </p:txBody>
            </p:sp>
            <p:sp>
              <p:nvSpPr>
                <p:cNvPr id="21550" name="Rectangle 36"/>
                <p:cNvSpPr>
                  <a:spLocks noChangeArrowheads="1"/>
                </p:cNvSpPr>
                <p:nvPr/>
              </p:nvSpPr>
              <p:spPr bwMode="auto">
                <a:xfrm>
                  <a:off x="96" y="384"/>
                  <a:ext cx="1069" cy="47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1528" name="Group 37"/>
            <p:cNvGrpSpPr>
              <a:grpSpLocks/>
            </p:cNvGrpSpPr>
            <p:nvPr/>
          </p:nvGrpSpPr>
          <p:grpSpPr bwMode="auto">
            <a:xfrm>
              <a:off x="1165" y="384"/>
              <a:ext cx="2207" cy="470"/>
              <a:chOff x="1165" y="384"/>
              <a:chExt cx="2207" cy="470"/>
            </a:xfrm>
          </p:grpSpPr>
          <p:sp>
            <p:nvSpPr>
              <p:cNvPr id="21543" name="Rectangle 38"/>
              <p:cNvSpPr>
                <a:spLocks noChangeArrowheads="1"/>
              </p:cNvSpPr>
              <p:nvPr/>
            </p:nvSpPr>
            <p:spPr bwMode="auto">
              <a:xfrm>
                <a:off x="1165" y="384"/>
                <a:ext cx="2208" cy="471"/>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1544" name="Group 39"/>
              <p:cNvGrpSpPr>
                <a:grpSpLocks/>
              </p:cNvGrpSpPr>
              <p:nvPr/>
            </p:nvGrpSpPr>
            <p:grpSpPr bwMode="auto">
              <a:xfrm>
                <a:off x="1165" y="384"/>
                <a:ext cx="2207" cy="470"/>
                <a:chOff x="1165" y="384"/>
                <a:chExt cx="2207" cy="470"/>
              </a:xfrm>
            </p:grpSpPr>
            <p:sp>
              <p:nvSpPr>
                <p:cNvPr id="21545" name="Rectangle 40"/>
                <p:cNvSpPr>
                  <a:spLocks noChangeArrowheads="1"/>
                </p:cNvSpPr>
                <p:nvPr/>
              </p:nvSpPr>
              <p:spPr bwMode="auto">
                <a:xfrm>
                  <a:off x="1209" y="384"/>
                  <a:ext cx="2120" cy="471"/>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FFFF"/>
                      </a:solidFill>
                      <a:latin typeface="Arial Narrow" charset="0"/>
                      <a:ea typeface="SimSun" charset="0"/>
                      <a:cs typeface="SimSun" charset="0"/>
                    </a:rPr>
                    <a:t>Ариун Сүнсний баптизм</a:t>
                  </a:r>
                </a:p>
              </p:txBody>
            </p:sp>
            <p:sp>
              <p:nvSpPr>
                <p:cNvPr id="21546" name="Rectangle 41"/>
                <p:cNvSpPr>
                  <a:spLocks noChangeArrowheads="1"/>
                </p:cNvSpPr>
                <p:nvPr/>
              </p:nvSpPr>
              <p:spPr bwMode="auto">
                <a:xfrm>
                  <a:off x="1165" y="384"/>
                  <a:ext cx="2208" cy="47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1529" name="Group 42"/>
            <p:cNvGrpSpPr>
              <a:grpSpLocks/>
            </p:cNvGrpSpPr>
            <p:nvPr/>
          </p:nvGrpSpPr>
          <p:grpSpPr bwMode="auto">
            <a:xfrm>
              <a:off x="3373" y="384"/>
              <a:ext cx="2338" cy="470"/>
              <a:chOff x="3373" y="384"/>
              <a:chExt cx="2338" cy="470"/>
            </a:xfrm>
          </p:grpSpPr>
          <p:sp>
            <p:nvSpPr>
              <p:cNvPr id="21539" name="Rectangle 43"/>
              <p:cNvSpPr>
                <a:spLocks noChangeArrowheads="1"/>
              </p:cNvSpPr>
              <p:nvPr/>
            </p:nvSpPr>
            <p:spPr bwMode="auto">
              <a:xfrm>
                <a:off x="3373" y="384"/>
                <a:ext cx="2339" cy="471"/>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1540" name="Group 44"/>
              <p:cNvGrpSpPr>
                <a:grpSpLocks/>
              </p:cNvGrpSpPr>
              <p:nvPr/>
            </p:nvGrpSpPr>
            <p:grpSpPr bwMode="auto">
              <a:xfrm>
                <a:off x="3373" y="384"/>
                <a:ext cx="2337" cy="470"/>
                <a:chOff x="3373" y="384"/>
                <a:chExt cx="2337" cy="470"/>
              </a:xfrm>
            </p:grpSpPr>
            <p:sp>
              <p:nvSpPr>
                <p:cNvPr id="21541" name="Rectangle 45"/>
                <p:cNvSpPr>
                  <a:spLocks noChangeArrowheads="1"/>
                </p:cNvSpPr>
                <p:nvPr/>
              </p:nvSpPr>
              <p:spPr bwMode="auto">
                <a:xfrm>
                  <a:off x="3417" y="384"/>
                  <a:ext cx="2251" cy="471"/>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FFFF"/>
                      </a:solidFill>
                      <a:latin typeface="Arial Narrow" charset="0"/>
                      <a:ea typeface="SimSun" charset="0"/>
                      <a:cs typeface="SimSun" charset="0"/>
                    </a:rPr>
                    <a:t>Ариун Сүнсний дүүргэлт</a:t>
                  </a:r>
                </a:p>
              </p:txBody>
            </p:sp>
            <p:sp>
              <p:nvSpPr>
                <p:cNvPr id="21542" name="Rectangle 46"/>
                <p:cNvSpPr>
                  <a:spLocks noChangeArrowheads="1"/>
                </p:cNvSpPr>
                <p:nvPr/>
              </p:nvSpPr>
              <p:spPr bwMode="auto">
                <a:xfrm>
                  <a:off x="3373" y="384"/>
                  <a:ext cx="2338" cy="47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1530" name="Group 47"/>
            <p:cNvGrpSpPr>
              <a:grpSpLocks/>
            </p:cNvGrpSpPr>
            <p:nvPr/>
          </p:nvGrpSpPr>
          <p:grpSpPr bwMode="auto">
            <a:xfrm>
              <a:off x="96" y="3785"/>
              <a:ext cx="1068" cy="390"/>
              <a:chOff x="96" y="3785"/>
              <a:chExt cx="1068" cy="390"/>
            </a:xfrm>
          </p:grpSpPr>
          <p:sp>
            <p:nvSpPr>
              <p:cNvPr id="21535" name="Rectangle 48"/>
              <p:cNvSpPr>
                <a:spLocks noChangeArrowheads="1"/>
              </p:cNvSpPr>
              <p:nvPr/>
            </p:nvSpPr>
            <p:spPr bwMode="auto">
              <a:xfrm>
                <a:off x="96" y="3785"/>
                <a:ext cx="1069" cy="391"/>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1536" name="Group 49"/>
              <p:cNvGrpSpPr>
                <a:grpSpLocks/>
              </p:cNvGrpSpPr>
              <p:nvPr/>
            </p:nvGrpSpPr>
            <p:grpSpPr bwMode="auto">
              <a:xfrm>
                <a:off x="96" y="3785"/>
                <a:ext cx="1068" cy="390"/>
                <a:chOff x="96" y="3785"/>
                <a:chExt cx="1068" cy="390"/>
              </a:xfrm>
            </p:grpSpPr>
            <p:sp>
              <p:nvSpPr>
                <p:cNvPr id="21537" name="Rectangle 50"/>
                <p:cNvSpPr>
                  <a:spLocks noChangeArrowheads="1"/>
                </p:cNvSpPr>
                <p:nvPr/>
              </p:nvSpPr>
              <p:spPr bwMode="auto">
                <a:xfrm>
                  <a:off x="140" y="3785"/>
                  <a:ext cx="981" cy="391"/>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Эрэлхийлэгдсэн эсэх?</a:t>
                  </a:r>
                </a:p>
              </p:txBody>
            </p:sp>
            <p:sp>
              <p:nvSpPr>
                <p:cNvPr id="21538" name="Rectangle 51"/>
                <p:cNvSpPr>
                  <a:spLocks noChangeArrowheads="1"/>
                </p:cNvSpPr>
                <p:nvPr/>
              </p:nvSpPr>
              <p:spPr bwMode="auto">
                <a:xfrm>
                  <a:off x="96" y="3785"/>
                  <a:ext cx="1069" cy="39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1531" name="Group 52"/>
            <p:cNvGrpSpPr>
              <a:grpSpLocks/>
            </p:cNvGrpSpPr>
            <p:nvPr/>
          </p:nvGrpSpPr>
          <p:grpSpPr bwMode="auto">
            <a:xfrm>
              <a:off x="1152" y="3785"/>
              <a:ext cx="2205" cy="390"/>
              <a:chOff x="1152" y="3785"/>
              <a:chExt cx="2205" cy="390"/>
            </a:xfrm>
          </p:grpSpPr>
          <p:sp>
            <p:nvSpPr>
              <p:cNvPr id="21533" name="Rectangle 53"/>
              <p:cNvSpPr>
                <a:spLocks noChangeArrowheads="1"/>
              </p:cNvSpPr>
              <p:nvPr/>
            </p:nvSpPr>
            <p:spPr bwMode="auto">
              <a:xfrm>
                <a:off x="1196" y="3785"/>
                <a:ext cx="2118" cy="39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Үгүй  (Үйлс11:15-16)</a:t>
                </a:r>
              </a:p>
            </p:txBody>
          </p:sp>
          <p:sp>
            <p:nvSpPr>
              <p:cNvPr id="21534" name="Rectangle 54"/>
              <p:cNvSpPr>
                <a:spLocks noChangeArrowheads="1"/>
              </p:cNvSpPr>
              <p:nvPr/>
            </p:nvSpPr>
            <p:spPr bwMode="auto">
              <a:xfrm>
                <a:off x="1152" y="3785"/>
                <a:ext cx="2206" cy="39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1532" name="Rectangle 55"/>
            <p:cNvSpPr>
              <a:spLocks noChangeArrowheads="1"/>
            </p:cNvSpPr>
            <p:nvPr/>
          </p:nvSpPr>
          <p:spPr bwMode="auto">
            <a:xfrm>
              <a:off x="3312" y="3792"/>
              <a:ext cx="2253" cy="39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Тийм </a:t>
              </a:r>
            </a:p>
          </p:txBody>
        </p:sp>
      </p:grpSp>
      <p:sp>
        <p:nvSpPr>
          <p:cNvPr id="21507" name="Text Box 56"/>
          <p:cNvSpPr txBox="1">
            <a:spLocks noChangeArrowheads="1"/>
          </p:cNvSpPr>
          <p:nvPr/>
        </p:nvSpPr>
        <p:spPr bwMode="auto">
          <a:xfrm>
            <a:off x="8097838" y="7620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161aa</a:t>
            </a:r>
          </a:p>
        </p:txBody>
      </p:sp>
      <p:sp>
        <p:nvSpPr>
          <p:cNvPr id="21508" name="Text Box 57"/>
          <p:cNvSpPr txBox="1">
            <a:spLocks noChangeArrowheads="1"/>
          </p:cNvSpPr>
          <p:nvPr/>
        </p:nvSpPr>
        <p:spPr bwMode="auto">
          <a:xfrm>
            <a:off x="228600" y="14288"/>
            <a:ext cx="7772400" cy="519112"/>
          </a:xfrm>
          <a:prstGeom prst="rect">
            <a:avLst/>
          </a:prstGeom>
          <a:gradFill rotWithShape="0">
            <a:gsLst>
              <a:gs pos="0">
                <a:srgbClr val="993300"/>
              </a:gs>
              <a:gs pos="50000">
                <a:srgbClr val="471800"/>
              </a:gs>
              <a:gs pos="100000">
                <a:srgbClr val="99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800" b="0">
                <a:solidFill>
                  <a:srgbClr val="FFFFFF"/>
                </a:solidFill>
                <a:ea typeface="SimSun" charset="0"/>
                <a:cs typeface="SimSun" charset="0"/>
              </a:rPr>
              <a:t>Усан баталгаа ба Дүүргэлт</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0-#ppt_w/2"/>
                                          </p:val>
                                        </p:tav>
                                        <p:tav>
                                          <p:val>
                                            <p:strVal val="#ppt_x"/>
                                          </p:val>
                                        </p:tav>
                                      </p:tavLst>
                                    </p:anim>
                                    <p:anim calcmode="lin" valueType="num">
                                      <p:cBhvr additive="repl">
                                        <p:cTn id="8" dur="500" fill="hold"/>
                                        <p:tgtEl>
                                          <p:spTgt spid="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8097838" y="7620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161cc</a:t>
            </a:r>
          </a:p>
        </p:txBody>
      </p:sp>
      <p:grpSp>
        <p:nvGrpSpPr>
          <p:cNvPr id="22533" name="Group 3"/>
          <p:cNvGrpSpPr>
            <a:grpSpLocks/>
          </p:cNvGrpSpPr>
          <p:nvPr/>
        </p:nvGrpSpPr>
        <p:grpSpPr bwMode="auto">
          <a:xfrm>
            <a:off x="228600" y="685800"/>
            <a:ext cx="2333625" cy="315913"/>
            <a:chOff x="144" y="432"/>
            <a:chExt cx="1470" cy="199"/>
          </a:xfrm>
        </p:grpSpPr>
        <p:sp>
          <p:nvSpPr>
            <p:cNvPr id="22707" name="Rectangle 4"/>
            <p:cNvSpPr>
              <a:spLocks noChangeArrowheads="1"/>
            </p:cNvSpPr>
            <p:nvPr/>
          </p:nvSpPr>
          <p:spPr bwMode="auto">
            <a:xfrm>
              <a:off x="144" y="432"/>
              <a:ext cx="1471" cy="200"/>
            </a:xfrm>
            <a:prstGeom prst="rect">
              <a:avLst/>
            </a:prstGeom>
            <a:solidFill>
              <a:srgbClr val="000000"/>
            </a:solidFill>
            <a:ln w="9360">
              <a:solidFill>
                <a:srgbClr val="000000"/>
              </a:solidFill>
              <a:miter lim="800000"/>
              <a:headEnd/>
              <a:tailEnd/>
            </a:ln>
          </p:spPr>
          <p:txBody>
            <a:bodyPr wrap="none" anchor="ctr"/>
            <a:lstStyle/>
            <a:p>
              <a:endParaRPr lang="en-US"/>
            </a:p>
          </p:txBody>
        </p:sp>
        <p:sp>
          <p:nvSpPr>
            <p:cNvPr id="22708" name="Rectangle 5"/>
            <p:cNvSpPr>
              <a:spLocks noChangeArrowheads="1"/>
            </p:cNvSpPr>
            <p:nvPr/>
          </p:nvSpPr>
          <p:spPr bwMode="auto">
            <a:xfrm>
              <a:off x="188" y="432"/>
              <a:ext cx="1383" cy="200"/>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FFFF"/>
                  </a:solidFill>
                  <a:latin typeface="Arial Narrow" charset="0"/>
                  <a:ea typeface="SimSun" charset="0"/>
                  <a:cs typeface="SimSun" charset="0"/>
                </a:rPr>
                <a:t>Харьцуулалт </a:t>
              </a:r>
            </a:p>
          </p:txBody>
        </p:sp>
      </p:grpSp>
      <p:grpSp>
        <p:nvGrpSpPr>
          <p:cNvPr id="22534" name="Group 6"/>
          <p:cNvGrpSpPr>
            <a:grpSpLocks/>
          </p:cNvGrpSpPr>
          <p:nvPr/>
        </p:nvGrpSpPr>
        <p:grpSpPr bwMode="auto">
          <a:xfrm>
            <a:off x="228600" y="2659063"/>
            <a:ext cx="2333625" cy="315912"/>
            <a:chOff x="144" y="1675"/>
            <a:chExt cx="1470" cy="199"/>
          </a:xfrm>
        </p:grpSpPr>
        <p:sp>
          <p:nvSpPr>
            <p:cNvPr id="22705" name="Rectangle 7"/>
            <p:cNvSpPr>
              <a:spLocks noChangeArrowheads="1"/>
            </p:cNvSpPr>
            <p:nvPr/>
          </p:nvSpPr>
          <p:spPr bwMode="auto">
            <a:xfrm>
              <a:off x="144" y="1675"/>
              <a:ext cx="1471" cy="200"/>
            </a:xfrm>
            <a:prstGeom prst="rect">
              <a:avLst/>
            </a:prstGeom>
            <a:solidFill>
              <a:srgbClr val="000000"/>
            </a:solidFill>
            <a:ln w="9360">
              <a:solidFill>
                <a:srgbClr val="000000"/>
              </a:solidFill>
              <a:miter lim="800000"/>
              <a:headEnd/>
              <a:tailEnd/>
            </a:ln>
          </p:spPr>
          <p:txBody>
            <a:bodyPr wrap="none" anchor="ctr"/>
            <a:lstStyle/>
            <a:p>
              <a:endParaRPr lang="en-US"/>
            </a:p>
          </p:txBody>
        </p:sp>
        <p:sp>
          <p:nvSpPr>
            <p:cNvPr id="22706" name="Rectangle 8"/>
            <p:cNvSpPr>
              <a:spLocks noChangeArrowheads="1"/>
            </p:cNvSpPr>
            <p:nvPr/>
          </p:nvSpPr>
          <p:spPr bwMode="auto">
            <a:xfrm>
              <a:off x="188" y="1675"/>
              <a:ext cx="1383" cy="200"/>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FFFF"/>
                  </a:solidFill>
                  <a:latin typeface="Arial Narrow" charset="0"/>
                  <a:ea typeface="SimSun" charset="0"/>
                  <a:cs typeface="SimSun" charset="0"/>
                </a:rPr>
                <a:t>Эсрэгцүүлэл</a:t>
              </a:r>
            </a:p>
          </p:txBody>
        </p:sp>
      </p:grpSp>
      <p:grpSp>
        <p:nvGrpSpPr>
          <p:cNvPr id="22535" name="Group 9"/>
          <p:cNvGrpSpPr>
            <a:grpSpLocks/>
          </p:cNvGrpSpPr>
          <p:nvPr/>
        </p:nvGrpSpPr>
        <p:grpSpPr bwMode="auto">
          <a:xfrm>
            <a:off x="2565400" y="685800"/>
            <a:ext cx="3051175" cy="315913"/>
            <a:chOff x="1616" y="432"/>
            <a:chExt cx="1922" cy="199"/>
          </a:xfrm>
        </p:grpSpPr>
        <p:sp>
          <p:nvSpPr>
            <p:cNvPr id="22703" name="Rectangle 10"/>
            <p:cNvSpPr>
              <a:spLocks noChangeArrowheads="1"/>
            </p:cNvSpPr>
            <p:nvPr/>
          </p:nvSpPr>
          <p:spPr bwMode="auto">
            <a:xfrm>
              <a:off x="1660" y="432"/>
              <a:ext cx="1835"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Үйлс номын хэлүүд</a:t>
              </a:r>
            </a:p>
          </p:txBody>
        </p:sp>
        <p:sp>
          <p:nvSpPr>
            <p:cNvPr id="22704" name="Rectangle 11"/>
            <p:cNvSpPr>
              <a:spLocks noChangeArrowheads="1"/>
            </p:cNvSpPr>
            <p:nvPr/>
          </p:nvSpPr>
          <p:spPr bwMode="auto">
            <a:xfrm>
              <a:off x="1616" y="432"/>
              <a:ext cx="1923"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36" name="Group 12"/>
          <p:cNvGrpSpPr>
            <a:grpSpLocks/>
          </p:cNvGrpSpPr>
          <p:nvPr/>
        </p:nvGrpSpPr>
        <p:grpSpPr bwMode="auto">
          <a:xfrm>
            <a:off x="5618163" y="685800"/>
            <a:ext cx="3524250" cy="315913"/>
            <a:chOff x="3539" y="432"/>
            <a:chExt cx="2220" cy="199"/>
          </a:xfrm>
        </p:grpSpPr>
        <p:sp>
          <p:nvSpPr>
            <p:cNvPr id="22701" name="Rectangle 13"/>
            <p:cNvSpPr>
              <a:spLocks noChangeArrowheads="1"/>
            </p:cNvSpPr>
            <p:nvPr/>
          </p:nvSpPr>
          <p:spPr bwMode="auto">
            <a:xfrm>
              <a:off x="3583" y="432"/>
              <a:ext cx="2133"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 1 Коринт номын хэлүүд</a:t>
              </a:r>
            </a:p>
          </p:txBody>
        </p:sp>
        <p:sp>
          <p:nvSpPr>
            <p:cNvPr id="22702" name="Rectangle 14"/>
            <p:cNvSpPr>
              <a:spLocks noChangeArrowheads="1"/>
            </p:cNvSpPr>
            <p:nvPr/>
          </p:nvSpPr>
          <p:spPr bwMode="auto">
            <a:xfrm>
              <a:off x="3539" y="432"/>
              <a:ext cx="2221"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37" name="Group 15"/>
          <p:cNvGrpSpPr>
            <a:grpSpLocks/>
          </p:cNvGrpSpPr>
          <p:nvPr/>
        </p:nvGrpSpPr>
        <p:grpSpPr bwMode="auto">
          <a:xfrm>
            <a:off x="228600" y="1003300"/>
            <a:ext cx="2333625" cy="504825"/>
            <a:chOff x="144" y="632"/>
            <a:chExt cx="1470" cy="318"/>
          </a:xfrm>
        </p:grpSpPr>
        <p:sp>
          <p:nvSpPr>
            <p:cNvPr id="22697" name="Rectangle 16"/>
            <p:cNvSpPr>
              <a:spLocks noChangeArrowheads="1"/>
            </p:cNvSpPr>
            <p:nvPr/>
          </p:nvSpPr>
          <p:spPr bwMode="auto">
            <a:xfrm>
              <a:off x="144" y="632"/>
              <a:ext cx="1471" cy="319"/>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98" name="Group 17"/>
            <p:cNvGrpSpPr>
              <a:grpSpLocks/>
            </p:cNvGrpSpPr>
            <p:nvPr/>
          </p:nvGrpSpPr>
          <p:grpSpPr bwMode="auto">
            <a:xfrm>
              <a:off x="144" y="632"/>
              <a:ext cx="1470" cy="318"/>
              <a:chOff x="144" y="632"/>
              <a:chExt cx="1470" cy="318"/>
            </a:xfrm>
          </p:grpSpPr>
          <p:sp>
            <p:nvSpPr>
              <p:cNvPr id="22699" name="Rectangle 18"/>
              <p:cNvSpPr>
                <a:spLocks noChangeArrowheads="1"/>
              </p:cNvSpPr>
              <p:nvPr/>
            </p:nvSpPr>
            <p:spPr bwMode="auto">
              <a:xfrm>
                <a:off x="188" y="632"/>
                <a:ext cx="1383" cy="319"/>
              </a:xfrm>
              <a:prstGeom prst="rect">
                <a:avLst/>
              </a:prstGeom>
              <a:solidFill>
                <a:srgbClr val="B2B2B2"/>
              </a:solidFill>
              <a:ln w="9360">
                <a:solidFill>
                  <a:srgbClr val="000000"/>
                </a:solidFill>
                <a:miter lim="800000"/>
                <a:headEnd/>
                <a:tailEnd/>
              </a:ln>
            </p:spPr>
            <p:txBody>
              <a:bodyPr lIns="0" tIns="54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i="1">
                    <a:solidFill>
                      <a:srgbClr val="000000"/>
                    </a:solidFill>
                    <a:latin typeface="Arial Narrow" charset="0"/>
                    <a:ea typeface="SimSun" charset="0"/>
                    <a:cs typeface="SimSun" charset="0"/>
                  </a:rPr>
                  <a:t>Мэдэгдэж байсан гадаад хэл дээр аль аль нь яригдсан</a:t>
                </a:r>
              </a:p>
            </p:txBody>
          </p:sp>
          <p:sp>
            <p:nvSpPr>
              <p:cNvPr id="22700" name="Rectangle 19"/>
              <p:cNvSpPr>
                <a:spLocks noChangeArrowheads="1"/>
              </p:cNvSpPr>
              <p:nvPr/>
            </p:nvSpPr>
            <p:spPr bwMode="auto">
              <a:xfrm>
                <a:off x="144" y="632"/>
                <a:ext cx="1471" cy="31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38" name="Group 20"/>
          <p:cNvGrpSpPr>
            <a:grpSpLocks/>
          </p:cNvGrpSpPr>
          <p:nvPr/>
        </p:nvGrpSpPr>
        <p:grpSpPr bwMode="auto">
          <a:xfrm>
            <a:off x="2565400" y="1003300"/>
            <a:ext cx="3051175" cy="504825"/>
            <a:chOff x="1616" y="632"/>
            <a:chExt cx="1922" cy="318"/>
          </a:xfrm>
        </p:grpSpPr>
        <p:sp>
          <p:nvSpPr>
            <p:cNvPr id="22695" name="Rectangle 21"/>
            <p:cNvSpPr>
              <a:spLocks noChangeArrowheads="1"/>
            </p:cNvSpPr>
            <p:nvPr/>
          </p:nvSpPr>
          <p:spPr bwMode="auto">
            <a:xfrm>
              <a:off x="1660" y="632"/>
              <a:ext cx="1835" cy="31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Ром ертөнцийн хэлүүдээр яригдсан (Үйлс 2:7-11)</a:t>
              </a:r>
            </a:p>
          </p:txBody>
        </p:sp>
        <p:sp>
          <p:nvSpPr>
            <p:cNvPr id="22696" name="Rectangle 22"/>
            <p:cNvSpPr>
              <a:spLocks noChangeArrowheads="1"/>
            </p:cNvSpPr>
            <p:nvPr/>
          </p:nvSpPr>
          <p:spPr bwMode="auto">
            <a:xfrm>
              <a:off x="1616" y="632"/>
              <a:ext cx="1923" cy="31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39" name="Group 23"/>
          <p:cNvGrpSpPr>
            <a:grpSpLocks/>
          </p:cNvGrpSpPr>
          <p:nvPr/>
        </p:nvGrpSpPr>
        <p:grpSpPr bwMode="auto">
          <a:xfrm>
            <a:off x="5619750" y="981075"/>
            <a:ext cx="3524250" cy="409575"/>
            <a:chOff x="3539" y="632"/>
            <a:chExt cx="2220" cy="318"/>
          </a:xfrm>
        </p:grpSpPr>
        <p:sp>
          <p:nvSpPr>
            <p:cNvPr id="22693" name="Rectangle 24"/>
            <p:cNvSpPr>
              <a:spLocks noChangeArrowheads="1"/>
            </p:cNvSpPr>
            <p:nvPr/>
          </p:nvSpPr>
          <p:spPr bwMode="auto">
            <a:xfrm>
              <a:off x="3583" y="632"/>
              <a:ext cx="2133" cy="31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57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Times New Roman" charset="0"/>
                  <a:ea typeface="SimSun" charset="0"/>
                  <a:cs typeface="SimSun" charset="0"/>
                </a:rPr>
                <a:t>Ижил үг (</a:t>
              </a:r>
              <a:r>
                <a:rPr lang="en-US" sz="1400" i="1">
                  <a:solidFill>
                    <a:srgbClr val="000000"/>
                  </a:solidFill>
                  <a:latin typeface="Times New Roman" charset="0"/>
                  <a:ea typeface="SimSun" charset="0"/>
                  <a:cs typeface="SimSun" charset="0"/>
                </a:rPr>
                <a:t>glossa</a:t>
              </a:r>
              <a:r>
                <a:rPr lang="en-US" sz="1400">
                  <a:solidFill>
                    <a:srgbClr val="000000"/>
                  </a:solidFill>
                  <a:latin typeface="Times New Roman" charset="0"/>
                  <a:ea typeface="SimSun" charset="0"/>
                  <a:cs typeface="SimSun" charset="0"/>
                </a:rPr>
                <a:t>) хэрэглэгдсэн учраас бид бэлгийн гарал нь нэг гэж үзэх болно.</a:t>
              </a:r>
            </a:p>
          </p:txBody>
        </p:sp>
        <p:sp>
          <p:nvSpPr>
            <p:cNvPr id="22694" name="Rectangle 25"/>
            <p:cNvSpPr>
              <a:spLocks noChangeArrowheads="1"/>
            </p:cNvSpPr>
            <p:nvPr/>
          </p:nvSpPr>
          <p:spPr bwMode="auto">
            <a:xfrm>
              <a:off x="3539" y="632"/>
              <a:ext cx="2221" cy="31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40" name="Group 26"/>
          <p:cNvGrpSpPr>
            <a:grpSpLocks/>
          </p:cNvGrpSpPr>
          <p:nvPr/>
        </p:nvGrpSpPr>
        <p:grpSpPr bwMode="auto">
          <a:xfrm>
            <a:off x="228600" y="1509713"/>
            <a:ext cx="2333625" cy="430212"/>
            <a:chOff x="144" y="951"/>
            <a:chExt cx="1470" cy="271"/>
          </a:xfrm>
        </p:grpSpPr>
        <p:sp>
          <p:nvSpPr>
            <p:cNvPr id="22689" name="Rectangle 27"/>
            <p:cNvSpPr>
              <a:spLocks noChangeArrowheads="1"/>
            </p:cNvSpPr>
            <p:nvPr/>
          </p:nvSpPr>
          <p:spPr bwMode="auto">
            <a:xfrm>
              <a:off x="144" y="951"/>
              <a:ext cx="1471" cy="272"/>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90" name="Group 28"/>
            <p:cNvGrpSpPr>
              <a:grpSpLocks/>
            </p:cNvGrpSpPr>
            <p:nvPr/>
          </p:nvGrpSpPr>
          <p:grpSpPr bwMode="auto">
            <a:xfrm>
              <a:off x="144" y="951"/>
              <a:ext cx="1470" cy="271"/>
              <a:chOff x="144" y="951"/>
              <a:chExt cx="1470" cy="271"/>
            </a:xfrm>
          </p:grpSpPr>
          <p:sp>
            <p:nvSpPr>
              <p:cNvPr id="22691" name="Rectangle 29"/>
              <p:cNvSpPr>
                <a:spLocks noChangeArrowheads="1"/>
              </p:cNvSpPr>
              <p:nvPr/>
            </p:nvSpPr>
            <p:spPr bwMode="auto">
              <a:xfrm>
                <a:off x="188" y="951"/>
                <a:ext cx="1383" cy="272"/>
              </a:xfrm>
              <a:prstGeom prst="rect">
                <a:avLst/>
              </a:prstGeom>
              <a:solidFill>
                <a:srgbClr val="B2B2B2"/>
              </a:solidFill>
              <a:ln w="9360">
                <a:solidFill>
                  <a:srgbClr val="000000"/>
                </a:solidFill>
                <a:miter lim="800000"/>
                <a:headEnd/>
                <a:tailEnd/>
              </a:ln>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i="1">
                    <a:solidFill>
                      <a:srgbClr val="000000"/>
                    </a:solidFill>
                    <a:latin typeface="Arial Narrow" charset="0"/>
                    <a:ea typeface="SimSun" charset="0"/>
                    <a:cs typeface="SimSun" charset="0"/>
                  </a:rPr>
                  <a:t>Үл итгэгч нарт тэмдэг болохоор зориулагдсан</a:t>
                </a:r>
              </a:p>
            </p:txBody>
          </p:sp>
          <p:sp>
            <p:nvSpPr>
              <p:cNvPr id="22692" name="Rectangle 30"/>
              <p:cNvSpPr>
                <a:spLocks noChangeArrowheads="1"/>
              </p:cNvSpPr>
              <p:nvPr/>
            </p:nvSpPr>
            <p:spPr bwMode="auto">
              <a:xfrm>
                <a:off x="144" y="951"/>
                <a:ext cx="147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41" name="Group 31"/>
          <p:cNvGrpSpPr>
            <a:grpSpLocks/>
          </p:cNvGrpSpPr>
          <p:nvPr/>
        </p:nvGrpSpPr>
        <p:grpSpPr bwMode="auto">
          <a:xfrm>
            <a:off x="2565400" y="1509713"/>
            <a:ext cx="3051175" cy="430212"/>
            <a:chOff x="1616" y="951"/>
            <a:chExt cx="1922" cy="271"/>
          </a:xfrm>
        </p:grpSpPr>
        <p:sp>
          <p:nvSpPr>
            <p:cNvPr id="22687" name="Rectangle 32"/>
            <p:cNvSpPr>
              <a:spLocks noChangeArrowheads="1"/>
            </p:cNvSpPr>
            <p:nvPr/>
          </p:nvSpPr>
          <p:spPr bwMode="auto">
            <a:xfrm>
              <a:off x="1660" y="951"/>
              <a:ext cx="1835"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ea typeface="SimSun" charset="0"/>
                  <a:cs typeface="SimSun" charset="0"/>
                </a:rPr>
                <a:t>Сонсогчдод уучлалыг хүлээн авах тухай анхааруулсан(Үйлс 2:38)</a:t>
              </a:r>
            </a:p>
          </p:txBody>
        </p:sp>
        <p:sp>
          <p:nvSpPr>
            <p:cNvPr id="22688" name="Rectangle 33"/>
            <p:cNvSpPr>
              <a:spLocks noChangeArrowheads="1"/>
            </p:cNvSpPr>
            <p:nvPr/>
          </p:nvSpPr>
          <p:spPr bwMode="auto">
            <a:xfrm>
              <a:off x="1616" y="951"/>
              <a:ext cx="192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42" name="Group 34"/>
          <p:cNvGrpSpPr>
            <a:grpSpLocks/>
          </p:cNvGrpSpPr>
          <p:nvPr/>
        </p:nvGrpSpPr>
        <p:grpSpPr bwMode="auto">
          <a:xfrm>
            <a:off x="5435600" y="1557338"/>
            <a:ext cx="3889375" cy="430212"/>
            <a:chOff x="3539" y="951"/>
            <a:chExt cx="2220" cy="271"/>
          </a:xfrm>
        </p:grpSpPr>
        <p:sp>
          <p:nvSpPr>
            <p:cNvPr id="22685" name="Rectangle 35"/>
            <p:cNvSpPr>
              <a:spLocks noChangeArrowheads="1"/>
            </p:cNvSpPr>
            <p:nvPr/>
          </p:nvSpPr>
          <p:spPr bwMode="auto">
            <a:xfrm>
              <a:off x="3583" y="951"/>
              <a:ext cx="213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57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ea typeface="SimSun" charset="0"/>
                  <a:cs typeface="SimSun" charset="0"/>
                </a:rPr>
                <a:t>Үл итгэгч хүмүүс ивээл авахын тулд тэдэнд орчуулга хэрэгтэй болов (1 Кор.14:21-22)</a:t>
              </a:r>
            </a:p>
          </p:txBody>
        </p:sp>
        <p:sp>
          <p:nvSpPr>
            <p:cNvPr id="22686" name="Rectangle 36"/>
            <p:cNvSpPr>
              <a:spLocks noChangeArrowheads="1"/>
            </p:cNvSpPr>
            <p:nvPr/>
          </p:nvSpPr>
          <p:spPr bwMode="auto">
            <a:xfrm>
              <a:off x="3539" y="951"/>
              <a:ext cx="222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43" name="Group 37"/>
          <p:cNvGrpSpPr>
            <a:grpSpLocks/>
          </p:cNvGrpSpPr>
          <p:nvPr/>
        </p:nvGrpSpPr>
        <p:grpSpPr bwMode="auto">
          <a:xfrm>
            <a:off x="228600" y="1943100"/>
            <a:ext cx="2333625" cy="430213"/>
            <a:chOff x="144" y="1224"/>
            <a:chExt cx="1470" cy="271"/>
          </a:xfrm>
        </p:grpSpPr>
        <p:sp>
          <p:nvSpPr>
            <p:cNvPr id="22681" name="Rectangle 38"/>
            <p:cNvSpPr>
              <a:spLocks noChangeArrowheads="1"/>
            </p:cNvSpPr>
            <p:nvPr/>
          </p:nvSpPr>
          <p:spPr bwMode="auto">
            <a:xfrm>
              <a:off x="144" y="1224"/>
              <a:ext cx="1471" cy="272"/>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82" name="Group 39"/>
            <p:cNvGrpSpPr>
              <a:grpSpLocks/>
            </p:cNvGrpSpPr>
            <p:nvPr/>
          </p:nvGrpSpPr>
          <p:grpSpPr bwMode="auto">
            <a:xfrm>
              <a:off x="144" y="1224"/>
              <a:ext cx="1470" cy="271"/>
              <a:chOff x="144" y="1224"/>
              <a:chExt cx="1470" cy="271"/>
            </a:xfrm>
          </p:grpSpPr>
          <p:sp>
            <p:nvSpPr>
              <p:cNvPr id="22683" name="Rectangle 40"/>
              <p:cNvSpPr>
                <a:spLocks noChangeArrowheads="1"/>
              </p:cNvSpPr>
              <p:nvPr/>
            </p:nvSpPr>
            <p:spPr bwMode="auto">
              <a:xfrm>
                <a:off x="188" y="1224"/>
                <a:ext cx="1383" cy="272"/>
              </a:xfrm>
              <a:prstGeom prst="rect">
                <a:avLst/>
              </a:prstGeom>
              <a:solidFill>
                <a:srgbClr val="B2B2B2"/>
              </a:solidFill>
              <a:ln w="9360">
                <a:solidFill>
                  <a:srgbClr val="000000"/>
                </a:solidFill>
                <a:miter lim="800000"/>
                <a:headEnd/>
                <a:tailEnd/>
              </a:ln>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i="1">
                    <a:solidFill>
                      <a:srgbClr val="000000"/>
                    </a:solidFill>
                    <a:latin typeface="Arial Narrow" charset="0"/>
                    <a:ea typeface="SimSun" charset="0"/>
                    <a:cs typeface="SimSun" charset="0"/>
                  </a:rPr>
                  <a:t>Аль аль нь Бурханыг үндэс болгосон</a:t>
                </a:r>
              </a:p>
            </p:txBody>
          </p:sp>
          <p:sp>
            <p:nvSpPr>
              <p:cNvPr id="22684" name="Rectangle 41"/>
              <p:cNvSpPr>
                <a:spLocks noChangeArrowheads="1"/>
              </p:cNvSpPr>
              <p:nvPr/>
            </p:nvSpPr>
            <p:spPr bwMode="auto">
              <a:xfrm>
                <a:off x="144" y="1224"/>
                <a:ext cx="147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44" name="Group 42"/>
          <p:cNvGrpSpPr>
            <a:grpSpLocks/>
          </p:cNvGrpSpPr>
          <p:nvPr/>
        </p:nvGrpSpPr>
        <p:grpSpPr bwMode="auto">
          <a:xfrm>
            <a:off x="2565400" y="1943100"/>
            <a:ext cx="3051175" cy="430213"/>
            <a:chOff x="1616" y="1224"/>
            <a:chExt cx="1922" cy="271"/>
          </a:xfrm>
        </p:grpSpPr>
        <p:sp>
          <p:nvSpPr>
            <p:cNvPr id="22679" name="Rectangle 43"/>
            <p:cNvSpPr>
              <a:spLocks noChangeArrowheads="1"/>
            </p:cNvSpPr>
            <p:nvPr/>
          </p:nvSpPr>
          <p:spPr bwMode="auto">
            <a:xfrm>
              <a:off x="1660" y="1224"/>
              <a:ext cx="1835"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Илтгэгчид хэлийг авах гэж чармайгаагүй (</a:t>
              </a:r>
              <a:r>
                <a:rPr lang="mn-MN" sz="1600">
                  <a:solidFill>
                    <a:srgbClr val="000000"/>
                  </a:solidFill>
                  <a:latin typeface="Arial Narrow" charset="0"/>
                  <a:ea typeface="SimSun" charset="0"/>
                  <a:cs typeface="SimSun" charset="0"/>
                </a:rPr>
                <a:t>Үйлс</a:t>
              </a:r>
              <a:r>
                <a:rPr lang="en-US" sz="1600">
                  <a:solidFill>
                    <a:srgbClr val="000000"/>
                  </a:solidFill>
                  <a:latin typeface="Arial Narrow" charset="0"/>
                  <a:ea typeface="SimSun" charset="0"/>
                  <a:cs typeface="SimSun" charset="0"/>
                </a:rPr>
                <a:t> 2:2)</a:t>
              </a:r>
            </a:p>
          </p:txBody>
        </p:sp>
        <p:sp>
          <p:nvSpPr>
            <p:cNvPr id="22680" name="Rectangle 44"/>
            <p:cNvSpPr>
              <a:spLocks noChangeArrowheads="1"/>
            </p:cNvSpPr>
            <p:nvPr/>
          </p:nvSpPr>
          <p:spPr bwMode="auto">
            <a:xfrm>
              <a:off x="1616" y="1224"/>
              <a:ext cx="192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45" name="Group 45"/>
          <p:cNvGrpSpPr>
            <a:grpSpLocks/>
          </p:cNvGrpSpPr>
          <p:nvPr/>
        </p:nvGrpSpPr>
        <p:grpSpPr bwMode="auto">
          <a:xfrm>
            <a:off x="5619750" y="2060575"/>
            <a:ext cx="3524250" cy="430213"/>
            <a:chOff x="3539" y="1224"/>
            <a:chExt cx="2220" cy="271"/>
          </a:xfrm>
        </p:grpSpPr>
        <p:sp>
          <p:nvSpPr>
            <p:cNvPr id="22677" name="Rectangle 46"/>
            <p:cNvSpPr>
              <a:spLocks noChangeArrowheads="1"/>
            </p:cNvSpPr>
            <p:nvPr/>
          </p:nvSpPr>
          <p:spPr bwMode="auto">
            <a:xfrm>
              <a:off x="3583" y="1224"/>
              <a:ext cx="213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ea typeface="SimSun" charset="0"/>
                  <a:cs typeface="SimSun" charset="0"/>
                </a:rPr>
                <a:t>Хэл бол Сүнсний бэлэг юм. (1 Кор. 12–14)</a:t>
              </a:r>
            </a:p>
          </p:txBody>
        </p:sp>
        <p:sp>
          <p:nvSpPr>
            <p:cNvPr id="22678" name="Rectangle 47"/>
            <p:cNvSpPr>
              <a:spLocks noChangeArrowheads="1"/>
            </p:cNvSpPr>
            <p:nvPr/>
          </p:nvSpPr>
          <p:spPr bwMode="auto">
            <a:xfrm>
              <a:off x="3539" y="1224"/>
              <a:ext cx="222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46" name="Group 48"/>
          <p:cNvGrpSpPr>
            <a:grpSpLocks/>
          </p:cNvGrpSpPr>
          <p:nvPr/>
        </p:nvGrpSpPr>
        <p:grpSpPr bwMode="auto">
          <a:xfrm>
            <a:off x="228600" y="2374900"/>
            <a:ext cx="2333625" cy="280988"/>
            <a:chOff x="144" y="1496"/>
            <a:chExt cx="1470" cy="177"/>
          </a:xfrm>
        </p:grpSpPr>
        <p:sp>
          <p:nvSpPr>
            <p:cNvPr id="22673" name="Rectangle 49"/>
            <p:cNvSpPr>
              <a:spLocks noChangeArrowheads="1"/>
            </p:cNvSpPr>
            <p:nvPr/>
          </p:nvSpPr>
          <p:spPr bwMode="auto">
            <a:xfrm>
              <a:off x="144" y="1496"/>
              <a:ext cx="1471" cy="178"/>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2674" name="Group 50"/>
            <p:cNvGrpSpPr>
              <a:grpSpLocks/>
            </p:cNvGrpSpPr>
            <p:nvPr/>
          </p:nvGrpSpPr>
          <p:grpSpPr bwMode="auto">
            <a:xfrm>
              <a:off x="144" y="1496"/>
              <a:ext cx="1470" cy="177"/>
              <a:chOff x="144" y="1496"/>
              <a:chExt cx="1470" cy="177"/>
            </a:xfrm>
          </p:grpSpPr>
          <p:sp>
            <p:nvSpPr>
              <p:cNvPr id="22675" name="Rectangle 51"/>
              <p:cNvSpPr>
                <a:spLocks noChangeArrowheads="1"/>
              </p:cNvSpPr>
              <p:nvPr/>
            </p:nvSpPr>
            <p:spPr bwMode="auto">
              <a:xfrm>
                <a:off x="188" y="1496"/>
                <a:ext cx="1383" cy="178"/>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000000"/>
                  </a:solidFill>
                  <a:latin typeface="Arial Narrow" charset="0"/>
                  <a:ea typeface="SimSun" charset="0"/>
                  <a:cs typeface="SimSun" charset="0"/>
                </a:endParaRPr>
              </a:p>
            </p:txBody>
          </p:sp>
          <p:sp>
            <p:nvSpPr>
              <p:cNvPr id="22676" name="Rectangle 52"/>
              <p:cNvSpPr>
                <a:spLocks noChangeArrowheads="1"/>
              </p:cNvSpPr>
              <p:nvPr/>
            </p:nvSpPr>
            <p:spPr bwMode="auto">
              <a:xfrm>
                <a:off x="144" y="1496"/>
                <a:ext cx="1471" cy="17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47" name="Group 53"/>
          <p:cNvGrpSpPr>
            <a:grpSpLocks/>
          </p:cNvGrpSpPr>
          <p:nvPr/>
        </p:nvGrpSpPr>
        <p:grpSpPr bwMode="auto">
          <a:xfrm>
            <a:off x="2565400" y="2374900"/>
            <a:ext cx="3051175" cy="280988"/>
            <a:chOff x="1616" y="1496"/>
            <a:chExt cx="1922" cy="177"/>
          </a:xfrm>
        </p:grpSpPr>
        <p:sp>
          <p:nvSpPr>
            <p:cNvPr id="22669" name="Rectangle 54"/>
            <p:cNvSpPr>
              <a:spLocks noChangeArrowheads="1"/>
            </p:cNvSpPr>
            <p:nvPr/>
          </p:nvSpPr>
          <p:spPr bwMode="auto">
            <a:xfrm>
              <a:off x="1616" y="1496"/>
              <a:ext cx="1923" cy="178"/>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2670" name="Group 55"/>
            <p:cNvGrpSpPr>
              <a:grpSpLocks/>
            </p:cNvGrpSpPr>
            <p:nvPr/>
          </p:nvGrpSpPr>
          <p:grpSpPr bwMode="auto">
            <a:xfrm>
              <a:off x="1616" y="1496"/>
              <a:ext cx="1922" cy="177"/>
              <a:chOff x="1616" y="1496"/>
              <a:chExt cx="1922" cy="177"/>
            </a:xfrm>
          </p:grpSpPr>
          <p:sp>
            <p:nvSpPr>
              <p:cNvPr id="22671" name="Rectangle 56"/>
              <p:cNvSpPr>
                <a:spLocks noChangeArrowheads="1"/>
              </p:cNvSpPr>
              <p:nvPr/>
            </p:nvSpPr>
            <p:spPr bwMode="auto">
              <a:xfrm>
                <a:off x="1660" y="1496"/>
                <a:ext cx="1834" cy="178"/>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000000"/>
                  </a:solidFill>
                  <a:latin typeface="Arial Narrow" charset="0"/>
                  <a:ea typeface="SimSun" charset="0"/>
                  <a:cs typeface="SimSun" charset="0"/>
                </a:endParaRPr>
              </a:p>
            </p:txBody>
          </p:sp>
          <p:sp>
            <p:nvSpPr>
              <p:cNvPr id="22672" name="Rectangle 57"/>
              <p:cNvSpPr>
                <a:spLocks noChangeArrowheads="1"/>
              </p:cNvSpPr>
              <p:nvPr/>
            </p:nvSpPr>
            <p:spPr bwMode="auto">
              <a:xfrm>
                <a:off x="1616" y="1496"/>
                <a:ext cx="1923" cy="17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48" name="Group 58"/>
          <p:cNvGrpSpPr>
            <a:grpSpLocks/>
          </p:cNvGrpSpPr>
          <p:nvPr/>
        </p:nvGrpSpPr>
        <p:grpSpPr bwMode="auto">
          <a:xfrm>
            <a:off x="5618163" y="2374900"/>
            <a:ext cx="3524250" cy="280988"/>
            <a:chOff x="3539" y="1496"/>
            <a:chExt cx="2220" cy="177"/>
          </a:xfrm>
        </p:grpSpPr>
        <p:sp>
          <p:nvSpPr>
            <p:cNvPr id="22665" name="Rectangle 59"/>
            <p:cNvSpPr>
              <a:spLocks noChangeArrowheads="1"/>
            </p:cNvSpPr>
            <p:nvPr/>
          </p:nvSpPr>
          <p:spPr bwMode="auto">
            <a:xfrm>
              <a:off x="3539" y="1496"/>
              <a:ext cx="2221" cy="178"/>
            </a:xfrm>
            <a:prstGeom prst="rect">
              <a:avLst/>
            </a:prstGeom>
            <a:solidFill>
              <a:srgbClr val="000000"/>
            </a:solidFill>
            <a:ln w="9360">
              <a:solidFill>
                <a:srgbClr val="000000"/>
              </a:solidFill>
              <a:miter lim="800000"/>
              <a:headEnd/>
              <a:tailEnd/>
            </a:ln>
          </p:spPr>
          <p:txBody>
            <a:bodyPr wrap="none" anchor="ctr"/>
            <a:lstStyle/>
            <a:p>
              <a:endParaRPr lang="en-US"/>
            </a:p>
          </p:txBody>
        </p:sp>
        <p:grpSp>
          <p:nvGrpSpPr>
            <p:cNvPr id="22666" name="Group 60"/>
            <p:cNvGrpSpPr>
              <a:grpSpLocks/>
            </p:cNvGrpSpPr>
            <p:nvPr/>
          </p:nvGrpSpPr>
          <p:grpSpPr bwMode="auto">
            <a:xfrm>
              <a:off x="3539" y="1496"/>
              <a:ext cx="2219" cy="177"/>
              <a:chOff x="3539" y="1496"/>
              <a:chExt cx="2219" cy="177"/>
            </a:xfrm>
          </p:grpSpPr>
          <p:sp>
            <p:nvSpPr>
              <p:cNvPr id="22667" name="Rectangle 61"/>
              <p:cNvSpPr>
                <a:spLocks noChangeArrowheads="1"/>
              </p:cNvSpPr>
              <p:nvPr/>
            </p:nvSpPr>
            <p:spPr bwMode="auto">
              <a:xfrm>
                <a:off x="3583" y="1496"/>
                <a:ext cx="2132" cy="178"/>
              </a:xfrm>
              <a:prstGeom prst="rect">
                <a:avLst/>
              </a:prstGeom>
              <a:solidFill>
                <a:srgbClr val="000000"/>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 </a:t>
                </a:r>
              </a:p>
              <a:p>
                <a:pPr algn="l" hangingPunct="0">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000000"/>
                  </a:solidFill>
                  <a:latin typeface="Arial Narrow" charset="0"/>
                  <a:ea typeface="SimSun" charset="0"/>
                  <a:cs typeface="SimSun" charset="0"/>
                </a:endParaRPr>
              </a:p>
            </p:txBody>
          </p:sp>
          <p:sp>
            <p:nvSpPr>
              <p:cNvPr id="22668" name="Rectangle 62"/>
              <p:cNvSpPr>
                <a:spLocks noChangeArrowheads="1"/>
              </p:cNvSpPr>
              <p:nvPr/>
            </p:nvSpPr>
            <p:spPr bwMode="auto">
              <a:xfrm>
                <a:off x="3539" y="1496"/>
                <a:ext cx="2220" cy="17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49" name="Group 63"/>
          <p:cNvGrpSpPr>
            <a:grpSpLocks/>
          </p:cNvGrpSpPr>
          <p:nvPr/>
        </p:nvGrpSpPr>
        <p:grpSpPr bwMode="auto">
          <a:xfrm>
            <a:off x="2565400" y="2659063"/>
            <a:ext cx="3051175" cy="315912"/>
            <a:chOff x="1616" y="1675"/>
            <a:chExt cx="1922" cy="199"/>
          </a:xfrm>
        </p:grpSpPr>
        <p:sp>
          <p:nvSpPr>
            <p:cNvPr id="22663" name="Rectangle 64"/>
            <p:cNvSpPr>
              <a:spLocks noChangeArrowheads="1"/>
            </p:cNvSpPr>
            <p:nvPr/>
          </p:nvSpPr>
          <p:spPr bwMode="auto">
            <a:xfrm>
              <a:off x="1660" y="1675"/>
              <a:ext cx="1835"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Үйлс номын хэлүүд</a:t>
              </a:r>
            </a:p>
          </p:txBody>
        </p:sp>
        <p:sp>
          <p:nvSpPr>
            <p:cNvPr id="22664" name="Rectangle 65"/>
            <p:cNvSpPr>
              <a:spLocks noChangeArrowheads="1"/>
            </p:cNvSpPr>
            <p:nvPr/>
          </p:nvSpPr>
          <p:spPr bwMode="auto">
            <a:xfrm>
              <a:off x="1616" y="1675"/>
              <a:ext cx="1923"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0" name="Group 66"/>
          <p:cNvGrpSpPr>
            <a:grpSpLocks/>
          </p:cNvGrpSpPr>
          <p:nvPr/>
        </p:nvGrpSpPr>
        <p:grpSpPr bwMode="auto">
          <a:xfrm>
            <a:off x="5618163" y="2659063"/>
            <a:ext cx="3524250" cy="315912"/>
            <a:chOff x="3539" y="1675"/>
            <a:chExt cx="2220" cy="199"/>
          </a:xfrm>
        </p:grpSpPr>
        <p:sp>
          <p:nvSpPr>
            <p:cNvPr id="22661" name="Rectangle 67"/>
            <p:cNvSpPr>
              <a:spLocks noChangeArrowheads="1"/>
            </p:cNvSpPr>
            <p:nvPr/>
          </p:nvSpPr>
          <p:spPr bwMode="auto">
            <a:xfrm>
              <a:off x="3583" y="1675"/>
              <a:ext cx="2133"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1 Коринт номын хэлүүд</a:t>
              </a:r>
            </a:p>
          </p:txBody>
        </p:sp>
        <p:sp>
          <p:nvSpPr>
            <p:cNvPr id="22662" name="Rectangle 68"/>
            <p:cNvSpPr>
              <a:spLocks noChangeArrowheads="1"/>
            </p:cNvSpPr>
            <p:nvPr/>
          </p:nvSpPr>
          <p:spPr bwMode="auto">
            <a:xfrm>
              <a:off x="3539" y="1675"/>
              <a:ext cx="2221" cy="2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1" name="Group 69"/>
          <p:cNvGrpSpPr>
            <a:grpSpLocks/>
          </p:cNvGrpSpPr>
          <p:nvPr/>
        </p:nvGrpSpPr>
        <p:grpSpPr bwMode="auto">
          <a:xfrm>
            <a:off x="228600" y="2974975"/>
            <a:ext cx="2333625" cy="355600"/>
            <a:chOff x="144" y="1874"/>
            <a:chExt cx="1470" cy="224"/>
          </a:xfrm>
        </p:grpSpPr>
        <p:sp>
          <p:nvSpPr>
            <p:cNvPr id="22657" name="Rectangle 70"/>
            <p:cNvSpPr>
              <a:spLocks noChangeArrowheads="1"/>
            </p:cNvSpPr>
            <p:nvPr/>
          </p:nvSpPr>
          <p:spPr bwMode="auto">
            <a:xfrm>
              <a:off x="144" y="1874"/>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58" name="Group 71"/>
            <p:cNvGrpSpPr>
              <a:grpSpLocks/>
            </p:cNvGrpSpPr>
            <p:nvPr/>
          </p:nvGrpSpPr>
          <p:grpSpPr bwMode="auto">
            <a:xfrm>
              <a:off x="144" y="1874"/>
              <a:ext cx="1470" cy="224"/>
              <a:chOff x="144" y="1874"/>
              <a:chExt cx="1470" cy="224"/>
            </a:xfrm>
          </p:grpSpPr>
          <p:sp>
            <p:nvSpPr>
              <p:cNvPr id="22659" name="Rectangle 72"/>
              <p:cNvSpPr>
                <a:spLocks noChangeArrowheads="1"/>
              </p:cNvSpPr>
              <p:nvPr/>
            </p:nvSpPr>
            <p:spPr bwMode="auto">
              <a:xfrm>
                <a:off x="188" y="1874"/>
                <a:ext cx="1383" cy="225"/>
              </a:xfrm>
              <a:prstGeom prst="rect">
                <a:avLst/>
              </a:prstGeom>
              <a:solidFill>
                <a:srgbClr val="B2B2B2"/>
              </a:solidFill>
              <a:ln w="9360">
                <a:solidFill>
                  <a:srgbClr val="000000"/>
                </a:solidFill>
                <a:miter lim="800000"/>
                <a:headEnd/>
                <a:tailEnd/>
              </a:ln>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i="1">
                    <a:solidFill>
                      <a:srgbClr val="000000"/>
                    </a:solidFill>
                    <a:latin typeface="Arial Narrow" charset="0"/>
                    <a:ea typeface="SimSun" charset="0"/>
                    <a:cs typeface="SimSun" charset="0"/>
                  </a:rPr>
                  <a:t>Илтгэгчийн удирдлага</a:t>
                </a:r>
              </a:p>
            </p:txBody>
          </p:sp>
          <p:sp>
            <p:nvSpPr>
              <p:cNvPr id="22660" name="Rectangle 73"/>
              <p:cNvSpPr>
                <a:spLocks noChangeArrowheads="1"/>
              </p:cNvSpPr>
              <p:nvPr/>
            </p:nvSpPr>
            <p:spPr bwMode="auto">
              <a:xfrm>
                <a:off x="144" y="1874"/>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52" name="Group 74"/>
          <p:cNvGrpSpPr>
            <a:grpSpLocks/>
          </p:cNvGrpSpPr>
          <p:nvPr/>
        </p:nvGrpSpPr>
        <p:grpSpPr bwMode="auto">
          <a:xfrm>
            <a:off x="2565400" y="2974975"/>
            <a:ext cx="3051175" cy="355600"/>
            <a:chOff x="1616" y="1874"/>
            <a:chExt cx="1922" cy="224"/>
          </a:xfrm>
        </p:grpSpPr>
        <p:sp>
          <p:nvSpPr>
            <p:cNvPr id="22655" name="Rectangle 75"/>
            <p:cNvSpPr>
              <a:spLocks noChangeArrowheads="1"/>
            </p:cNvSpPr>
            <p:nvPr/>
          </p:nvSpPr>
          <p:spPr bwMode="auto">
            <a:xfrm>
              <a:off x="1660" y="1874"/>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Удирдагдахгүй</a:t>
              </a:r>
            </a:p>
          </p:txBody>
        </p:sp>
        <p:sp>
          <p:nvSpPr>
            <p:cNvPr id="22656" name="Rectangle 76"/>
            <p:cNvSpPr>
              <a:spLocks noChangeArrowheads="1"/>
            </p:cNvSpPr>
            <p:nvPr/>
          </p:nvSpPr>
          <p:spPr bwMode="auto">
            <a:xfrm>
              <a:off x="1616" y="1874"/>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3" name="Group 77"/>
          <p:cNvGrpSpPr>
            <a:grpSpLocks/>
          </p:cNvGrpSpPr>
          <p:nvPr/>
        </p:nvGrpSpPr>
        <p:grpSpPr bwMode="auto">
          <a:xfrm>
            <a:off x="5618163" y="2974975"/>
            <a:ext cx="3524250" cy="355600"/>
            <a:chOff x="3539" y="1874"/>
            <a:chExt cx="2220" cy="224"/>
          </a:xfrm>
        </p:grpSpPr>
        <p:sp>
          <p:nvSpPr>
            <p:cNvPr id="22653" name="Rectangle 78"/>
            <p:cNvSpPr>
              <a:spLocks noChangeArrowheads="1"/>
            </p:cNvSpPr>
            <p:nvPr/>
          </p:nvSpPr>
          <p:spPr bwMode="auto">
            <a:xfrm>
              <a:off x="3583" y="1874"/>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Удирдагдана </a:t>
              </a:r>
            </a:p>
          </p:txBody>
        </p:sp>
        <p:sp>
          <p:nvSpPr>
            <p:cNvPr id="22654" name="Rectangle 79"/>
            <p:cNvSpPr>
              <a:spLocks noChangeArrowheads="1"/>
            </p:cNvSpPr>
            <p:nvPr/>
          </p:nvSpPr>
          <p:spPr bwMode="auto">
            <a:xfrm>
              <a:off x="3539" y="1874"/>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4" name="Group 80"/>
          <p:cNvGrpSpPr>
            <a:grpSpLocks/>
          </p:cNvGrpSpPr>
          <p:nvPr/>
        </p:nvGrpSpPr>
        <p:grpSpPr bwMode="auto">
          <a:xfrm>
            <a:off x="228600" y="3333750"/>
            <a:ext cx="2333625" cy="355600"/>
            <a:chOff x="144" y="2100"/>
            <a:chExt cx="1470" cy="224"/>
          </a:xfrm>
        </p:grpSpPr>
        <p:sp>
          <p:nvSpPr>
            <p:cNvPr id="22649" name="Rectangle 81"/>
            <p:cNvSpPr>
              <a:spLocks noChangeArrowheads="1"/>
            </p:cNvSpPr>
            <p:nvPr/>
          </p:nvSpPr>
          <p:spPr bwMode="auto">
            <a:xfrm>
              <a:off x="144" y="2100"/>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50" name="Group 82"/>
            <p:cNvGrpSpPr>
              <a:grpSpLocks/>
            </p:cNvGrpSpPr>
            <p:nvPr/>
          </p:nvGrpSpPr>
          <p:grpSpPr bwMode="auto">
            <a:xfrm>
              <a:off x="144" y="2100"/>
              <a:ext cx="1470" cy="224"/>
              <a:chOff x="144" y="2100"/>
              <a:chExt cx="1470" cy="224"/>
            </a:xfrm>
          </p:grpSpPr>
          <p:sp>
            <p:nvSpPr>
              <p:cNvPr id="22651" name="Rectangle 83"/>
              <p:cNvSpPr>
                <a:spLocks noChangeArrowheads="1"/>
              </p:cNvSpPr>
              <p:nvPr/>
            </p:nvSpPr>
            <p:spPr bwMode="auto">
              <a:xfrm>
                <a:off x="188" y="2100"/>
                <a:ext cx="1383" cy="225"/>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Хэнд өгөгдсөн?</a:t>
                </a:r>
              </a:p>
            </p:txBody>
          </p:sp>
          <p:sp>
            <p:nvSpPr>
              <p:cNvPr id="22652" name="Rectangle 84"/>
              <p:cNvSpPr>
                <a:spLocks noChangeArrowheads="1"/>
              </p:cNvSpPr>
              <p:nvPr/>
            </p:nvSpPr>
            <p:spPr bwMode="auto">
              <a:xfrm>
                <a:off x="144" y="2100"/>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55" name="Group 85"/>
          <p:cNvGrpSpPr>
            <a:grpSpLocks/>
          </p:cNvGrpSpPr>
          <p:nvPr/>
        </p:nvGrpSpPr>
        <p:grpSpPr bwMode="auto">
          <a:xfrm>
            <a:off x="2565400" y="3333750"/>
            <a:ext cx="3051175" cy="355600"/>
            <a:chOff x="1616" y="2100"/>
            <a:chExt cx="1922" cy="224"/>
          </a:xfrm>
        </p:grpSpPr>
        <p:sp>
          <p:nvSpPr>
            <p:cNvPr id="22647" name="Rectangle 86"/>
            <p:cNvSpPr>
              <a:spLocks noChangeArrowheads="1"/>
            </p:cNvSpPr>
            <p:nvPr/>
          </p:nvSpPr>
          <p:spPr bwMode="auto">
            <a:xfrm>
              <a:off x="1660" y="2100"/>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Хэсэг бүлгээрээ</a:t>
              </a:r>
            </a:p>
          </p:txBody>
        </p:sp>
        <p:sp>
          <p:nvSpPr>
            <p:cNvPr id="22648" name="Rectangle 87"/>
            <p:cNvSpPr>
              <a:spLocks noChangeArrowheads="1"/>
            </p:cNvSpPr>
            <p:nvPr/>
          </p:nvSpPr>
          <p:spPr bwMode="auto">
            <a:xfrm>
              <a:off x="1616" y="2100"/>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6" name="Group 88"/>
          <p:cNvGrpSpPr>
            <a:grpSpLocks/>
          </p:cNvGrpSpPr>
          <p:nvPr/>
        </p:nvGrpSpPr>
        <p:grpSpPr bwMode="auto">
          <a:xfrm>
            <a:off x="5618163" y="3333750"/>
            <a:ext cx="3524250" cy="355600"/>
            <a:chOff x="3539" y="2100"/>
            <a:chExt cx="2220" cy="224"/>
          </a:xfrm>
        </p:grpSpPr>
        <p:sp>
          <p:nvSpPr>
            <p:cNvPr id="22645" name="Rectangle 89"/>
            <p:cNvSpPr>
              <a:spLocks noChangeArrowheads="1"/>
            </p:cNvSpPr>
            <p:nvPr/>
          </p:nvSpPr>
          <p:spPr bwMode="auto">
            <a:xfrm>
              <a:off x="3583" y="2100"/>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Бие хүнд</a:t>
              </a:r>
            </a:p>
          </p:txBody>
        </p:sp>
        <p:sp>
          <p:nvSpPr>
            <p:cNvPr id="22646" name="Rectangle 90"/>
            <p:cNvSpPr>
              <a:spLocks noChangeArrowheads="1"/>
            </p:cNvSpPr>
            <p:nvPr/>
          </p:nvSpPr>
          <p:spPr bwMode="auto">
            <a:xfrm>
              <a:off x="3539" y="2100"/>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7" name="Group 91"/>
          <p:cNvGrpSpPr>
            <a:grpSpLocks/>
          </p:cNvGrpSpPr>
          <p:nvPr/>
        </p:nvGrpSpPr>
        <p:grpSpPr bwMode="auto">
          <a:xfrm>
            <a:off x="228600" y="3692525"/>
            <a:ext cx="2333625" cy="355600"/>
            <a:chOff x="144" y="2326"/>
            <a:chExt cx="1470" cy="224"/>
          </a:xfrm>
        </p:grpSpPr>
        <p:sp>
          <p:nvSpPr>
            <p:cNvPr id="22641" name="Rectangle 92"/>
            <p:cNvSpPr>
              <a:spLocks noChangeArrowheads="1"/>
            </p:cNvSpPr>
            <p:nvPr/>
          </p:nvSpPr>
          <p:spPr bwMode="auto">
            <a:xfrm>
              <a:off x="144" y="2326"/>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42" name="Group 93"/>
            <p:cNvGrpSpPr>
              <a:grpSpLocks/>
            </p:cNvGrpSpPr>
            <p:nvPr/>
          </p:nvGrpSpPr>
          <p:grpSpPr bwMode="auto">
            <a:xfrm>
              <a:off x="144" y="2326"/>
              <a:ext cx="1470" cy="224"/>
              <a:chOff x="144" y="2326"/>
              <a:chExt cx="1470" cy="224"/>
            </a:xfrm>
          </p:grpSpPr>
          <p:sp>
            <p:nvSpPr>
              <p:cNvPr id="22643" name="Rectangle 94"/>
              <p:cNvSpPr>
                <a:spLocks noChangeArrowheads="1"/>
              </p:cNvSpPr>
              <p:nvPr/>
            </p:nvSpPr>
            <p:spPr bwMode="auto">
              <a:xfrm>
                <a:off x="188" y="2326"/>
                <a:ext cx="1383" cy="225"/>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Гоц үзэгдэл</a:t>
                </a:r>
              </a:p>
            </p:txBody>
          </p:sp>
          <p:sp>
            <p:nvSpPr>
              <p:cNvPr id="22644" name="Rectangle 95"/>
              <p:cNvSpPr>
                <a:spLocks noChangeArrowheads="1"/>
              </p:cNvSpPr>
              <p:nvPr/>
            </p:nvSpPr>
            <p:spPr bwMode="auto">
              <a:xfrm>
                <a:off x="144" y="2326"/>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58" name="Group 96"/>
          <p:cNvGrpSpPr>
            <a:grpSpLocks/>
          </p:cNvGrpSpPr>
          <p:nvPr/>
        </p:nvGrpSpPr>
        <p:grpSpPr bwMode="auto">
          <a:xfrm>
            <a:off x="2565400" y="3692525"/>
            <a:ext cx="3051175" cy="355600"/>
            <a:chOff x="1616" y="2326"/>
            <a:chExt cx="1922" cy="224"/>
          </a:xfrm>
        </p:grpSpPr>
        <p:sp>
          <p:nvSpPr>
            <p:cNvPr id="22639" name="Rectangle 97"/>
            <p:cNvSpPr>
              <a:spLocks noChangeArrowheads="1"/>
            </p:cNvSpPr>
            <p:nvPr/>
          </p:nvSpPr>
          <p:spPr bwMode="auto">
            <a:xfrm>
              <a:off x="1660" y="2326"/>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Салхи ба гал (Үйлс 2:2)</a:t>
              </a:r>
            </a:p>
          </p:txBody>
        </p:sp>
        <p:sp>
          <p:nvSpPr>
            <p:cNvPr id="22640" name="Rectangle 98"/>
            <p:cNvSpPr>
              <a:spLocks noChangeArrowheads="1"/>
            </p:cNvSpPr>
            <p:nvPr/>
          </p:nvSpPr>
          <p:spPr bwMode="auto">
            <a:xfrm>
              <a:off x="1616" y="2326"/>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59" name="Group 99"/>
          <p:cNvGrpSpPr>
            <a:grpSpLocks/>
          </p:cNvGrpSpPr>
          <p:nvPr/>
        </p:nvGrpSpPr>
        <p:grpSpPr bwMode="auto">
          <a:xfrm>
            <a:off x="5618163" y="3692525"/>
            <a:ext cx="3524250" cy="355600"/>
            <a:chOff x="3539" y="2326"/>
            <a:chExt cx="2220" cy="224"/>
          </a:xfrm>
        </p:grpSpPr>
        <p:sp>
          <p:nvSpPr>
            <p:cNvPr id="22637" name="Rectangle 100"/>
            <p:cNvSpPr>
              <a:spLocks noChangeArrowheads="1"/>
            </p:cNvSpPr>
            <p:nvPr/>
          </p:nvSpPr>
          <p:spPr bwMode="auto">
            <a:xfrm>
              <a:off x="3583" y="2326"/>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Байхгүй </a:t>
              </a:r>
            </a:p>
          </p:txBody>
        </p:sp>
        <p:sp>
          <p:nvSpPr>
            <p:cNvPr id="22638" name="Rectangle 101"/>
            <p:cNvSpPr>
              <a:spLocks noChangeArrowheads="1"/>
            </p:cNvSpPr>
            <p:nvPr/>
          </p:nvSpPr>
          <p:spPr bwMode="auto">
            <a:xfrm>
              <a:off x="3539" y="2326"/>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0" name="Group 102"/>
          <p:cNvGrpSpPr>
            <a:grpSpLocks/>
          </p:cNvGrpSpPr>
          <p:nvPr/>
        </p:nvGrpSpPr>
        <p:grpSpPr bwMode="auto">
          <a:xfrm>
            <a:off x="228600" y="4049713"/>
            <a:ext cx="2333625" cy="355600"/>
            <a:chOff x="144" y="2551"/>
            <a:chExt cx="1470" cy="224"/>
          </a:xfrm>
        </p:grpSpPr>
        <p:sp>
          <p:nvSpPr>
            <p:cNvPr id="22633" name="Rectangle 103"/>
            <p:cNvSpPr>
              <a:spLocks noChangeArrowheads="1"/>
            </p:cNvSpPr>
            <p:nvPr/>
          </p:nvSpPr>
          <p:spPr bwMode="auto">
            <a:xfrm>
              <a:off x="144" y="2551"/>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34" name="Group 104"/>
            <p:cNvGrpSpPr>
              <a:grpSpLocks/>
            </p:cNvGrpSpPr>
            <p:nvPr/>
          </p:nvGrpSpPr>
          <p:grpSpPr bwMode="auto">
            <a:xfrm>
              <a:off x="144" y="2551"/>
              <a:ext cx="1470" cy="224"/>
              <a:chOff x="144" y="2551"/>
              <a:chExt cx="1470" cy="224"/>
            </a:xfrm>
          </p:grpSpPr>
          <p:sp>
            <p:nvSpPr>
              <p:cNvPr id="22635" name="Rectangle 105"/>
              <p:cNvSpPr>
                <a:spLocks noChangeArrowheads="1"/>
              </p:cNvSpPr>
              <p:nvPr/>
            </p:nvSpPr>
            <p:spPr bwMode="auto">
              <a:xfrm>
                <a:off x="188" y="2551"/>
                <a:ext cx="1383" cy="225"/>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Нэг хүнд хэдэн удаа</a:t>
                </a:r>
              </a:p>
            </p:txBody>
          </p:sp>
          <p:sp>
            <p:nvSpPr>
              <p:cNvPr id="22636" name="Rectangle 106"/>
              <p:cNvSpPr>
                <a:spLocks noChangeArrowheads="1"/>
              </p:cNvSpPr>
              <p:nvPr/>
            </p:nvSpPr>
            <p:spPr bwMode="auto">
              <a:xfrm>
                <a:off x="144" y="2551"/>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61" name="Group 107"/>
          <p:cNvGrpSpPr>
            <a:grpSpLocks/>
          </p:cNvGrpSpPr>
          <p:nvPr/>
        </p:nvGrpSpPr>
        <p:grpSpPr bwMode="auto">
          <a:xfrm>
            <a:off x="2565400" y="4049713"/>
            <a:ext cx="3051175" cy="355600"/>
            <a:chOff x="1616" y="2551"/>
            <a:chExt cx="1922" cy="224"/>
          </a:xfrm>
        </p:grpSpPr>
        <p:sp>
          <p:nvSpPr>
            <p:cNvPr id="22631" name="Rectangle 108"/>
            <p:cNvSpPr>
              <a:spLocks noChangeArrowheads="1"/>
            </p:cNvSpPr>
            <p:nvPr/>
          </p:nvSpPr>
          <p:spPr bwMode="auto">
            <a:xfrm>
              <a:off x="1660" y="2551"/>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Нэг удаа</a:t>
              </a:r>
            </a:p>
          </p:txBody>
        </p:sp>
        <p:sp>
          <p:nvSpPr>
            <p:cNvPr id="22632" name="Rectangle 109"/>
            <p:cNvSpPr>
              <a:spLocks noChangeArrowheads="1"/>
            </p:cNvSpPr>
            <p:nvPr/>
          </p:nvSpPr>
          <p:spPr bwMode="auto">
            <a:xfrm>
              <a:off x="1616" y="2551"/>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2" name="Group 110"/>
          <p:cNvGrpSpPr>
            <a:grpSpLocks/>
          </p:cNvGrpSpPr>
          <p:nvPr/>
        </p:nvGrpSpPr>
        <p:grpSpPr bwMode="auto">
          <a:xfrm>
            <a:off x="5618163" y="4049713"/>
            <a:ext cx="3524250" cy="355600"/>
            <a:chOff x="3539" y="2551"/>
            <a:chExt cx="2220" cy="224"/>
          </a:xfrm>
        </p:grpSpPr>
        <p:sp>
          <p:nvSpPr>
            <p:cNvPr id="22629" name="Rectangle 111"/>
            <p:cNvSpPr>
              <a:spLocks noChangeArrowheads="1"/>
            </p:cNvSpPr>
            <p:nvPr/>
          </p:nvSpPr>
          <p:spPr bwMode="auto">
            <a:xfrm>
              <a:off x="3583" y="2551"/>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Давтамжтайгаар </a:t>
              </a:r>
            </a:p>
          </p:txBody>
        </p:sp>
        <p:sp>
          <p:nvSpPr>
            <p:cNvPr id="22630" name="Rectangle 112"/>
            <p:cNvSpPr>
              <a:spLocks noChangeArrowheads="1"/>
            </p:cNvSpPr>
            <p:nvPr/>
          </p:nvSpPr>
          <p:spPr bwMode="auto">
            <a:xfrm>
              <a:off x="3539" y="2551"/>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3" name="Group 113"/>
          <p:cNvGrpSpPr>
            <a:grpSpLocks/>
          </p:cNvGrpSpPr>
          <p:nvPr/>
        </p:nvGrpSpPr>
        <p:grpSpPr bwMode="auto">
          <a:xfrm>
            <a:off x="228600" y="4408488"/>
            <a:ext cx="2333625" cy="355600"/>
            <a:chOff x="144" y="2777"/>
            <a:chExt cx="1470" cy="224"/>
          </a:xfrm>
        </p:grpSpPr>
        <p:sp>
          <p:nvSpPr>
            <p:cNvPr id="22625" name="Rectangle 114"/>
            <p:cNvSpPr>
              <a:spLocks noChangeArrowheads="1"/>
            </p:cNvSpPr>
            <p:nvPr/>
          </p:nvSpPr>
          <p:spPr bwMode="auto">
            <a:xfrm>
              <a:off x="144" y="2777"/>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26" name="Group 115"/>
            <p:cNvGrpSpPr>
              <a:grpSpLocks/>
            </p:cNvGrpSpPr>
            <p:nvPr/>
          </p:nvGrpSpPr>
          <p:grpSpPr bwMode="auto">
            <a:xfrm>
              <a:off x="144" y="2777"/>
              <a:ext cx="1470" cy="224"/>
              <a:chOff x="144" y="2777"/>
              <a:chExt cx="1470" cy="224"/>
            </a:xfrm>
          </p:grpSpPr>
          <p:sp>
            <p:nvSpPr>
              <p:cNvPr id="22627" name="Rectangle 116"/>
              <p:cNvSpPr>
                <a:spLocks noChangeArrowheads="1"/>
              </p:cNvSpPr>
              <p:nvPr/>
            </p:nvSpPr>
            <p:spPr bwMode="auto">
              <a:xfrm>
                <a:off x="188" y="2777"/>
                <a:ext cx="1383" cy="225"/>
              </a:xfrm>
              <a:prstGeom prst="rect">
                <a:avLst/>
              </a:prstGeom>
              <a:solidFill>
                <a:srgbClr val="B2B2B2"/>
              </a:solidFill>
              <a:ln w="9360">
                <a:solidFill>
                  <a:srgbClr val="000000"/>
                </a:solidFill>
                <a:miter lim="800000"/>
                <a:headEnd/>
                <a:tailEnd/>
              </a:ln>
            </p:spPr>
            <p:txBody>
              <a:bodyPr lIns="0" tIns="72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900" i="1">
                    <a:solidFill>
                      <a:srgbClr val="000000"/>
                    </a:solidFill>
                    <a:latin typeface="Arial Narrow" charset="0"/>
                    <a:ea typeface="SimSun" charset="0"/>
                    <a:cs typeface="SimSun" charset="0"/>
                  </a:rPr>
                  <a:t>Хэн ойлгодог </a:t>
                </a:r>
              </a:p>
            </p:txBody>
          </p:sp>
          <p:sp>
            <p:nvSpPr>
              <p:cNvPr id="22628" name="Rectangle 117"/>
              <p:cNvSpPr>
                <a:spLocks noChangeArrowheads="1"/>
              </p:cNvSpPr>
              <p:nvPr/>
            </p:nvSpPr>
            <p:spPr bwMode="auto">
              <a:xfrm>
                <a:off x="144" y="2777"/>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64" name="Group 118"/>
          <p:cNvGrpSpPr>
            <a:grpSpLocks/>
          </p:cNvGrpSpPr>
          <p:nvPr/>
        </p:nvGrpSpPr>
        <p:grpSpPr bwMode="auto">
          <a:xfrm>
            <a:off x="2565400" y="4408488"/>
            <a:ext cx="3051175" cy="355600"/>
            <a:chOff x="1616" y="2777"/>
            <a:chExt cx="1922" cy="224"/>
          </a:xfrm>
        </p:grpSpPr>
        <p:sp>
          <p:nvSpPr>
            <p:cNvPr id="22623" name="Rectangle 119"/>
            <p:cNvSpPr>
              <a:spLocks noChangeArrowheads="1"/>
            </p:cNvSpPr>
            <p:nvPr/>
          </p:nvSpPr>
          <p:spPr bwMode="auto">
            <a:xfrm>
              <a:off x="1660" y="2777"/>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Уугуул илтгэгч нар</a:t>
              </a:r>
            </a:p>
          </p:txBody>
        </p:sp>
        <p:sp>
          <p:nvSpPr>
            <p:cNvPr id="22624" name="Rectangle 120"/>
            <p:cNvSpPr>
              <a:spLocks noChangeArrowheads="1"/>
            </p:cNvSpPr>
            <p:nvPr/>
          </p:nvSpPr>
          <p:spPr bwMode="auto">
            <a:xfrm>
              <a:off x="1616" y="2777"/>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5" name="Group 121"/>
          <p:cNvGrpSpPr>
            <a:grpSpLocks/>
          </p:cNvGrpSpPr>
          <p:nvPr/>
        </p:nvGrpSpPr>
        <p:grpSpPr bwMode="auto">
          <a:xfrm>
            <a:off x="5618163" y="4408488"/>
            <a:ext cx="3524250" cy="355600"/>
            <a:chOff x="3539" y="2777"/>
            <a:chExt cx="2220" cy="224"/>
          </a:xfrm>
        </p:grpSpPr>
        <p:sp>
          <p:nvSpPr>
            <p:cNvPr id="22621" name="Rectangle 122"/>
            <p:cNvSpPr>
              <a:spLocks noChangeArrowheads="1"/>
            </p:cNvSpPr>
            <p:nvPr/>
          </p:nvSpPr>
          <p:spPr bwMode="auto">
            <a:xfrm>
              <a:off x="3583" y="2777"/>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84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Тайлах хүчээр шагнагдсан хүмүүс</a:t>
              </a:r>
            </a:p>
          </p:txBody>
        </p:sp>
        <p:sp>
          <p:nvSpPr>
            <p:cNvPr id="22622" name="Rectangle 123"/>
            <p:cNvSpPr>
              <a:spLocks noChangeArrowheads="1"/>
            </p:cNvSpPr>
            <p:nvPr/>
          </p:nvSpPr>
          <p:spPr bwMode="auto">
            <a:xfrm>
              <a:off x="3539" y="2777"/>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6" name="Group 124"/>
          <p:cNvGrpSpPr>
            <a:grpSpLocks/>
          </p:cNvGrpSpPr>
          <p:nvPr/>
        </p:nvGrpSpPr>
        <p:grpSpPr bwMode="auto">
          <a:xfrm>
            <a:off x="228600" y="4765675"/>
            <a:ext cx="2333625" cy="355600"/>
            <a:chOff x="144" y="3002"/>
            <a:chExt cx="1470" cy="224"/>
          </a:xfrm>
        </p:grpSpPr>
        <p:sp>
          <p:nvSpPr>
            <p:cNvPr id="22617" name="Rectangle 125"/>
            <p:cNvSpPr>
              <a:spLocks noChangeArrowheads="1"/>
            </p:cNvSpPr>
            <p:nvPr/>
          </p:nvSpPr>
          <p:spPr bwMode="auto">
            <a:xfrm>
              <a:off x="144" y="3002"/>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18" name="Group 126"/>
            <p:cNvGrpSpPr>
              <a:grpSpLocks/>
            </p:cNvGrpSpPr>
            <p:nvPr/>
          </p:nvGrpSpPr>
          <p:grpSpPr bwMode="auto">
            <a:xfrm>
              <a:off x="144" y="3002"/>
              <a:ext cx="1470" cy="224"/>
              <a:chOff x="144" y="3002"/>
              <a:chExt cx="1470" cy="224"/>
            </a:xfrm>
          </p:grpSpPr>
          <p:sp>
            <p:nvSpPr>
              <p:cNvPr id="22619" name="Rectangle 127"/>
              <p:cNvSpPr>
                <a:spLocks noChangeArrowheads="1"/>
              </p:cNvSpPr>
              <p:nvPr/>
            </p:nvSpPr>
            <p:spPr bwMode="auto">
              <a:xfrm>
                <a:off x="188" y="3002"/>
                <a:ext cx="1383" cy="225"/>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Тайлбар </a:t>
                </a:r>
              </a:p>
            </p:txBody>
          </p:sp>
          <p:sp>
            <p:nvSpPr>
              <p:cNvPr id="22620" name="Rectangle 128"/>
              <p:cNvSpPr>
                <a:spLocks noChangeArrowheads="1"/>
              </p:cNvSpPr>
              <p:nvPr/>
            </p:nvSpPr>
            <p:spPr bwMode="auto">
              <a:xfrm>
                <a:off x="144" y="3002"/>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67" name="Group 129"/>
          <p:cNvGrpSpPr>
            <a:grpSpLocks/>
          </p:cNvGrpSpPr>
          <p:nvPr/>
        </p:nvGrpSpPr>
        <p:grpSpPr bwMode="auto">
          <a:xfrm>
            <a:off x="2565400" y="4765675"/>
            <a:ext cx="3051175" cy="355600"/>
            <a:chOff x="1616" y="3002"/>
            <a:chExt cx="1922" cy="224"/>
          </a:xfrm>
        </p:grpSpPr>
        <p:sp>
          <p:nvSpPr>
            <p:cNvPr id="22615" name="Rectangle 130"/>
            <p:cNvSpPr>
              <a:spLocks noChangeArrowheads="1"/>
            </p:cNvSpPr>
            <p:nvPr/>
          </p:nvSpPr>
          <p:spPr bwMode="auto">
            <a:xfrm>
              <a:off x="1660" y="3002"/>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Arial Narrow" charset="0"/>
                  <a:ea typeface="SimSun" charset="0"/>
                  <a:cs typeface="SimSun" charset="0"/>
                </a:rPr>
                <a:t>Үр дагавартай бэлэг</a:t>
              </a:r>
              <a:r>
                <a:rPr lang="en-US" sz="2000">
                  <a:solidFill>
                    <a:srgbClr val="000000"/>
                  </a:solidFill>
                  <a:latin typeface="Arial Narrow" charset="0"/>
                  <a:ea typeface="SimSun" charset="0"/>
                  <a:cs typeface="SimSun" charset="0"/>
                </a:rPr>
                <a:t> үгүй</a:t>
              </a:r>
            </a:p>
          </p:txBody>
        </p:sp>
        <p:sp>
          <p:nvSpPr>
            <p:cNvPr id="22616" name="Rectangle 131"/>
            <p:cNvSpPr>
              <a:spLocks noChangeArrowheads="1"/>
            </p:cNvSpPr>
            <p:nvPr/>
          </p:nvSpPr>
          <p:spPr bwMode="auto">
            <a:xfrm>
              <a:off x="1616" y="3002"/>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8" name="Group 132"/>
          <p:cNvGrpSpPr>
            <a:grpSpLocks/>
          </p:cNvGrpSpPr>
          <p:nvPr/>
        </p:nvGrpSpPr>
        <p:grpSpPr bwMode="auto">
          <a:xfrm>
            <a:off x="5618163" y="4765675"/>
            <a:ext cx="3524250" cy="355600"/>
            <a:chOff x="3539" y="3002"/>
            <a:chExt cx="2220" cy="224"/>
          </a:xfrm>
        </p:grpSpPr>
        <p:sp>
          <p:nvSpPr>
            <p:cNvPr id="22613" name="Rectangle 133"/>
            <p:cNvSpPr>
              <a:spLocks noChangeArrowheads="1"/>
            </p:cNvSpPr>
            <p:nvPr/>
          </p:nvSpPr>
          <p:spPr bwMode="auto">
            <a:xfrm>
              <a:off x="3583" y="3002"/>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Тийм, тайлбар хийх бэлэг</a:t>
              </a:r>
            </a:p>
          </p:txBody>
        </p:sp>
        <p:sp>
          <p:nvSpPr>
            <p:cNvPr id="22614" name="Rectangle 134"/>
            <p:cNvSpPr>
              <a:spLocks noChangeArrowheads="1"/>
            </p:cNvSpPr>
            <p:nvPr/>
          </p:nvSpPr>
          <p:spPr bwMode="auto">
            <a:xfrm>
              <a:off x="3539" y="3002"/>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69" name="Group 135"/>
          <p:cNvGrpSpPr>
            <a:grpSpLocks/>
          </p:cNvGrpSpPr>
          <p:nvPr/>
        </p:nvGrpSpPr>
        <p:grpSpPr bwMode="auto">
          <a:xfrm>
            <a:off x="228600" y="5124450"/>
            <a:ext cx="2333625" cy="355600"/>
            <a:chOff x="144" y="3228"/>
            <a:chExt cx="1470" cy="224"/>
          </a:xfrm>
        </p:grpSpPr>
        <p:sp>
          <p:nvSpPr>
            <p:cNvPr id="22609" name="Rectangle 136"/>
            <p:cNvSpPr>
              <a:spLocks noChangeArrowheads="1"/>
            </p:cNvSpPr>
            <p:nvPr/>
          </p:nvSpPr>
          <p:spPr bwMode="auto">
            <a:xfrm>
              <a:off x="144" y="3228"/>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10" name="Group 137"/>
            <p:cNvGrpSpPr>
              <a:grpSpLocks/>
            </p:cNvGrpSpPr>
            <p:nvPr/>
          </p:nvGrpSpPr>
          <p:grpSpPr bwMode="auto">
            <a:xfrm>
              <a:off x="144" y="3228"/>
              <a:ext cx="1470" cy="224"/>
              <a:chOff x="144" y="3228"/>
              <a:chExt cx="1470" cy="224"/>
            </a:xfrm>
          </p:grpSpPr>
          <p:sp>
            <p:nvSpPr>
              <p:cNvPr id="22611" name="Rectangle 138"/>
              <p:cNvSpPr>
                <a:spLocks noChangeArrowheads="1"/>
              </p:cNvSpPr>
              <p:nvPr/>
            </p:nvSpPr>
            <p:spPr bwMode="auto">
              <a:xfrm>
                <a:off x="188" y="3228"/>
                <a:ext cx="1383" cy="225"/>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Огноо </a:t>
                </a:r>
              </a:p>
            </p:txBody>
          </p:sp>
          <p:sp>
            <p:nvSpPr>
              <p:cNvPr id="22612" name="Rectangle 139"/>
              <p:cNvSpPr>
                <a:spLocks noChangeArrowheads="1"/>
              </p:cNvSpPr>
              <p:nvPr/>
            </p:nvSpPr>
            <p:spPr bwMode="auto">
              <a:xfrm>
                <a:off x="144" y="3228"/>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70" name="Group 140"/>
          <p:cNvGrpSpPr>
            <a:grpSpLocks/>
          </p:cNvGrpSpPr>
          <p:nvPr/>
        </p:nvGrpSpPr>
        <p:grpSpPr bwMode="auto">
          <a:xfrm>
            <a:off x="2565400" y="5124450"/>
            <a:ext cx="3051175" cy="355600"/>
            <a:chOff x="1616" y="3228"/>
            <a:chExt cx="1922" cy="224"/>
          </a:xfrm>
        </p:grpSpPr>
        <p:sp>
          <p:nvSpPr>
            <p:cNvPr id="22607" name="Rectangle 141"/>
            <p:cNvSpPr>
              <a:spLocks noChangeArrowheads="1"/>
            </p:cNvSpPr>
            <p:nvPr/>
          </p:nvSpPr>
          <p:spPr bwMode="auto">
            <a:xfrm>
              <a:off x="1660" y="3228"/>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МЭ 33-53 (Үйлс 2–19)</a:t>
              </a:r>
            </a:p>
          </p:txBody>
        </p:sp>
        <p:sp>
          <p:nvSpPr>
            <p:cNvPr id="22608" name="Rectangle 142"/>
            <p:cNvSpPr>
              <a:spLocks noChangeArrowheads="1"/>
            </p:cNvSpPr>
            <p:nvPr/>
          </p:nvSpPr>
          <p:spPr bwMode="auto">
            <a:xfrm>
              <a:off x="1616" y="3228"/>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71" name="Group 143"/>
          <p:cNvGrpSpPr>
            <a:grpSpLocks/>
          </p:cNvGrpSpPr>
          <p:nvPr/>
        </p:nvGrpSpPr>
        <p:grpSpPr bwMode="auto">
          <a:xfrm>
            <a:off x="5618163" y="5124450"/>
            <a:ext cx="3524250" cy="355600"/>
            <a:chOff x="3539" y="3228"/>
            <a:chExt cx="2220" cy="224"/>
          </a:xfrm>
        </p:grpSpPr>
        <p:sp>
          <p:nvSpPr>
            <p:cNvPr id="22605" name="Rectangle 144"/>
            <p:cNvSpPr>
              <a:spLocks noChangeArrowheads="1"/>
            </p:cNvSpPr>
            <p:nvPr/>
          </p:nvSpPr>
          <p:spPr bwMode="auto">
            <a:xfrm>
              <a:off x="3583" y="3228"/>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МЭ 56</a:t>
              </a:r>
            </a:p>
          </p:txBody>
        </p:sp>
        <p:sp>
          <p:nvSpPr>
            <p:cNvPr id="22606" name="Rectangle 145"/>
            <p:cNvSpPr>
              <a:spLocks noChangeArrowheads="1"/>
            </p:cNvSpPr>
            <p:nvPr/>
          </p:nvSpPr>
          <p:spPr bwMode="auto">
            <a:xfrm>
              <a:off x="3539" y="3228"/>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72" name="Group 146"/>
          <p:cNvGrpSpPr>
            <a:grpSpLocks/>
          </p:cNvGrpSpPr>
          <p:nvPr/>
        </p:nvGrpSpPr>
        <p:grpSpPr bwMode="auto">
          <a:xfrm>
            <a:off x="228600" y="5481638"/>
            <a:ext cx="2333625" cy="430212"/>
            <a:chOff x="144" y="3453"/>
            <a:chExt cx="1470" cy="271"/>
          </a:xfrm>
        </p:grpSpPr>
        <p:sp>
          <p:nvSpPr>
            <p:cNvPr id="22601" name="Rectangle 147"/>
            <p:cNvSpPr>
              <a:spLocks noChangeArrowheads="1"/>
            </p:cNvSpPr>
            <p:nvPr/>
          </p:nvSpPr>
          <p:spPr bwMode="auto">
            <a:xfrm>
              <a:off x="144" y="3453"/>
              <a:ext cx="1471" cy="272"/>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602" name="Group 148"/>
            <p:cNvGrpSpPr>
              <a:grpSpLocks/>
            </p:cNvGrpSpPr>
            <p:nvPr/>
          </p:nvGrpSpPr>
          <p:grpSpPr bwMode="auto">
            <a:xfrm>
              <a:off x="144" y="3453"/>
              <a:ext cx="1470" cy="271"/>
              <a:chOff x="144" y="3453"/>
              <a:chExt cx="1470" cy="271"/>
            </a:xfrm>
          </p:grpSpPr>
          <p:sp>
            <p:nvSpPr>
              <p:cNvPr id="22603" name="Rectangle 149"/>
              <p:cNvSpPr>
                <a:spLocks noChangeArrowheads="1"/>
              </p:cNvSpPr>
              <p:nvPr/>
            </p:nvSpPr>
            <p:spPr bwMode="auto">
              <a:xfrm>
                <a:off x="188" y="3453"/>
                <a:ext cx="1383" cy="272"/>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Хэзээ тохиолдсон</a:t>
                </a:r>
              </a:p>
            </p:txBody>
          </p:sp>
          <p:sp>
            <p:nvSpPr>
              <p:cNvPr id="22604" name="Rectangle 150"/>
              <p:cNvSpPr>
                <a:spLocks noChangeArrowheads="1"/>
              </p:cNvSpPr>
              <p:nvPr/>
            </p:nvSpPr>
            <p:spPr bwMode="auto">
              <a:xfrm>
                <a:off x="144" y="3453"/>
                <a:ext cx="147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73" name="Group 151"/>
          <p:cNvGrpSpPr>
            <a:grpSpLocks/>
          </p:cNvGrpSpPr>
          <p:nvPr/>
        </p:nvGrpSpPr>
        <p:grpSpPr bwMode="auto">
          <a:xfrm>
            <a:off x="2565400" y="5481638"/>
            <a:ext cx="3051175" cy="430212"/>
            <a:chOff x="1616" y="3453"/>
            <a:chExt cx="1922" cy="271"/>
          </a:xfrm>
        </p:grpSpPr>
        <p:sp>
          <p:nvSpPr>
            <p:cNvPr id="22599" name="Rectangle 152"/>
            <p:cNvSpPr>
              <a:spLocks noChangeArrowheads="1"/>
            </p:cNvSpPr>
            <p:nvPr/>
          </p:nvSpPr>
          <p:spPr bwMode="auto">
            <a:xfrm>
              <a:off x="1660" y="3453"/>
              <a:ext cx="1835"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Авралын үед </a:t>
              </a:r>
            </a:p>
          </p:txBody>
        </p:sp>
        <p:sp>
          <p:nvSpPr>
            <p:cNvPr id="22600" name="Rectangle 153"/>
            <p:cNvSpPr>
              <a:spLocks noChangeArrowheads="1"/>
            </p:cNvSpPr>
            <p:nvPr/>
          </p:nvSpPr>
          <p:spPr bwMode="auto">
            <a:xfrm>
              <a:off x="1616" y="3453"/>
              <a:ext cx="192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74" name="Group 154"/>
          <p:cNvGrpSpPr>
            <a:grpSpLocks/>
          </p:cNvGrpSpPr>
          <p:nvPr/>
        </p:nvGrpSpPr>
        <p:grpSpPr bwMode="auto">
          <a:xfrm>
            <a:off x="5618163" y="5481638"/>
            <a:ext cx="3524250" cy="430212"/>
            <a:chOff x="3539" y="3453"/>
            <a:chExt cx="2220" cy="271"/>
          </a:xfrm>
        </p:grpSpPr>
        <p:sp>
          <p:nvSpPr>
            <p:cNvPr id="22597" name="Rectangle 155"/>
            <p:cNvSpPr>
              <a:spLocks noChangeArrowheads="1"/>
            </p:cNvSpPr>
            <p:nvPr/>
          </p:nvSpPr>
          <p:spPr bwMode="auto">
            <a:xfrm>
              <a:off x="3583" y="3453"/>
              <a:ext cx="213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Авралын дараа</a:t>
              </a:r>
            </a:p>
          </p:txBody>
        </p:sp>
        <p:sp>
          <p:nvSpPr>
            <p:cNvPr id="22598" name="Rectangle 156"/>
            <p:cNvSpPr>
              <a:spLocks noChangeArrowheads="1"/>
            </p:cNvSpPr>
            <p:nvPr/>
          </p:nvSpPr>
          <p:spPr bwMode="auto">
            <a:xfrm>
              <a:off x="3539" y="3453"/>
              <a:ext cx="222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75" name="Group 157"/>
          <p:cNvGrpSpPr>
            <a:grpSpLocks/>
          </p:cNvGrpSpPr>
          <p:nvPr/>
        </p:nvGrpSpPr>
        <p:grpSpPr bwMode="auto">
          <a:xfrm>
            <a:off x="228600" y="5915025"/>
            <a:ext cx="2333625" cy="355600"/>
            <a:chOff x="144" y="3726"/>
            <a:chExt cx="1470" cy="224"/>
          </a:xfrm>
        </p:grpSpPr>
        <p:sp>
          <p:nvSpPr>
            <p:cNvPr id="22593" name="Rectangle 158"/>
            <p:cNvSpPr>
              <a:spLocks noChangeArrowheads="1"/>
            </p:cNvSpPr>
            <p:nvPr/>
          </p:nvSpPr>
          <p:spPr bwMode="auto">
            <a:xfrm>
              <a:off x="144" y="3726"/>
              <a:ext cx="1471" cy="225"/>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594" name="Group 159"/>
            <p:cNvGrpSpPr>
              <a:grpSpLocks/>
            </p:cNvGrpSpPr>
            <p:nvPr/>
          </p:nvGrpSpPr>
          <p:grpSpPr bwMode="auto">
            <a:xfrm>
              <a:off x="144" y="3726"/>
              <a:ext cx="1470" cy="224"/>
              <a:chOff x="144" y="3726"/>
              <a:chExt cx="1470" cy="224"/>
            </a:xfrm>
          </p:grpSpPr>
          <p:sp>
            <p:nvSpPr>
              <p:cNvPr id="22595" name="Rectangle 160"/>
              <p:cNvSpPr>
                <a:spLocks noChangeArrowheads="1"/>
              </p:cNvSpPr>
              <p:nvPr/>
            </p:nvSpPr>
            <p:spPr bwMode="auto">
              <a:xfrm>
                <a:off x="188" y="3726"/>
                <a:ext cx="1383" cy="225"/>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Хэрэглээ </a:t>
                </a:r>
              </a:p>
            </p:txBody>
          </p:sp>
          <p:sp>
            <p:nvSpPr>
              <p:cNvPr id="22596" name="Rectangle 161"/>
              <p:cNvSpPr>
                <a:spLocks noChangeArrowheads="1"/>
              </p:cNvSpPr>
              <p:nvPr/>
            </p:nvSpPr>
            <p:spPr bwMode="auto">
              <a:xfrm>
                <a:off x="144" y="3726"/>
                <a:ext cx="147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76" name="Group 162"/>
          <p:cNvGrpSpPr>
            <a:grpSpLocks/>
          </p:cNvGrpSpPr>
          <p:nvPr/>
        </p:nvGrpSpPr>
        <p:grpSpPr bwMode="auto">
          <a:xfrm>
            <a:off x="2565400" y="5915025"/>
            <a:ext cx="3051175" cy="355600"/>
            <a:chOff x="1616" y="3726"/>
            <a:chExt cx="1922" cy="224"/>
          </a:xfrm>
        </p:grpSpPr>
        <p:sp>
          <p:nvSpPr>
            <p:cNvPr id="22591" name="Rectangle 163"/>
            <p:cNvSpPr>
              <a:spLocks noChangeArrowheads="1"/>
            </p:cNvSpPr>
            <p:nvPr/>
          </p:nvSpPr>
          <p:spPr bwMode="auto">
            <a:xfrm>
              <a:off x="1660" y="3726"/>
              <a:ext cx="1835"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Дандаа ашиглагддаг</a:t>
              </a:r>
            </a:p>
          </p:txBody>
        </p:sp>
        <p:sp>
          <p:nvSpPr>
            <p:cNvPr id="22592" name="Rectangle 164"/>
            <p:cNvSpPr>
              <a:spLocks noChangeArrowheads="1"/>
            </p:cNvSpPr>
            <p:nvPr/>
          </p:nvSpPr>
          <p:spPr bwMode="auto">
            <a:xfrm>
              <a:off x="1616" y="3726"/>
              <a:ext cx="192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77" name="Group 165"/>
          <p:cNvGrpSpPr>
            <a:grpSpLocks/>
          </p:cNvGrpSpPr>
          <p:nvPr/>
        </p:nvGrpSpPr>
        <p:grpSpPr bwMode="auto">
          <a:xfrm>
            <a:off x="5618163" y="5915025"/>
            <a:ext cx="3524250" cy="355600"/>
            <a:chOff x="3539" y="3726"/>
            <a:chExt cx="2220" cy="224"/>
          </a:xfrm>
        </p:grpSpPr>
        <p:sp>
          <p:nvSpPr>
            <p:cNvPr id="22589" name="Rectangle 166"/>
            <p:cNvSpPr>
              <a:spLocks noChangeArrowheads="1"/>
            </p:cNvSpPr>
            <p:nvPr/>
          </p:nvSpPr>
          <p:spPr bwMode="auto">
            <a:xfrm>
              <a:off x="3583" y="3726"/>
              <a:ext cx="2133"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Ихэвчлэн хэрэглэгддэггүй</a:t>
              </a:r>
            </a:p>
          </p:txBody>
        </p:sp>
        <p:sp>
          <p:nvSpPr>
            <p:cNvPr id="22590" name="Rectangle 167"/>
            <p:cNvSpPr>
              <a:spLocks noChangeArrowheads="1"/>
            </p:cNvSpPr>
            <p:nvPr/>
          </p:nvSpPr>
          <p:spPr bwMode="auto">
            <a:xfrm>
              <a:off x="3539" y="3726"/>
              <a:ext cx="2221" cy="2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78" name="Group 168"/>
          <p:cNvGrpSpPr>
            <a:grpSpLocks/>
          </p:cNvGrpSpPr>
          <p:nvPr/>
        </p:nvGrpSpPr>
        <p:grpSpPr bwMode="auto">
          <a:xfrm>
            <a:off x="228600" y="6272213"/>
            <a:ext cx="2333625" cy="430212"/>
            <a:chOff x="144" y="3951"/>
            <a:chExt cx="1470" cy="271"/>
          </a:xfrm>
        </p:grpSpPr>
        <p:sp>
          <p:nvSpPr>
            <p:cNvPr id="22585" name="Rectangle 169"/>
            <p:cNvSpPr>
              <a:spLocks noChangeArrowheads="1"/>
            </p:cNvSpPr>
            <p:nvPr/>
          </p:nvSpPr>
          <p:spPr bwMode="auto">
            <a:xfrm>
              <a:off x="144" y="3951"/>
              <a:ext cx="1471" cy="272"/>
            </a:xfrm>
            <a:prstGeom prst="rect">
              <a:avLst/>
            </a:prstGeom>
            <a:solidFill>
              <a:srgbClr val="B2B2B2"/>
            </a:solidFill>
            <a:ln w="9360">
              <a:solidFill>
                <a:srgbClr val="000000"/>
              </a:solidFill>
              <a:miter lim="800000"/>
              <a:headEnd/>
              <a:tailEnd/>
            </a:ln>
          </p:spPr>
          <p:txBody>
            <a:bodyPr wrap="none" anchor="ctr"/>
            <a:lstStyle/>
            <a:p>
              <a:endParaRPr lang="en-US"/>
            </a:p>
          </p:txBody>
        </p:sp>
        <p:grpSp>
          <p:nvGrpSpPr>
            <p:cNvPr id="22586" name="Group 170"/>
            <p:cNvGrpSpPr>
              <a:grpSpLocks/>
            </p:cNvGrpSpPr>
            <p:nvPr/>
          </p:nvGrpSpPr>
          <p:grpSpPr bwMode="auto">
            <a:xfrm>
              <a:off x="144" y="3951"/>
              <a:ext cx="1470" cy="271"/>
              <a:chOff x="144" y="3951"/>
              <a:chExt cx="1470" cy="271"/>
            </a:xfrm>
          </p:grpSpPr>
          <p:sp>
            <p:nvSpPr>
              <p:cNvPr id="22587" name="Rectangle 171"/>
              <p:cNvSpPr>
                <a:spLocks noChangeArrowheads="1"/>
              </p:cNvSpPr>
              <p:nvPr/>
            </p:nvSpPr>
            <p:spPr bwMode="auto">
              <a:xfrm>
                <a:off x="188" y="3951"/>
                <a:ext cx="1383" cy="272"/>
              </a:xfrm>
              <a:prstGeom prst="rect">
                <a:avLst/>
              </a:prstGeom>
              <a:solidFill>
                <a:srgbClr val="B2B2B2"/>
              </a:solidFill>
              <a:ln w="9360">
                <a:solidFill>
                  <a:srgbClr val="000000"/>
                </a:solidFill>
                <a:miter lim="800000"/>
                <a:headEnd/>
                <a:tailEnd/>
              </a:ln>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a:solidFill>
                      <a:srgbClr val="000000"/>
                    </a:solidFill>
                    <a:latin typeface="Arial Narrow" charset="0"/>
                    <a:ea typeface="SimSun" charset="0"/>
                    <a:cs typeface="SimSun" charset="0"/>
                  </a:rPr>
                  <a:t>Дүрэм </a:t>
                </a:r>
              </a:p>
            </p:txBody>
          </p:sp>
          <p:sp>
            <p:nvSpPr>
              <p:cNvPr id="22588" name="Rectangle 172"/>
              <p:cNvSpPr>
                <a:spLocks noChangeArrowheads="1"/>
              </p:cNvSpPr>
              <p:nvPr/>
            </p:nvSpPr>
            <p:spPr bwMode="auto">
              <a:xfrm>
                <a:off x="144" y="3951"/>
                <a:ext cx="147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22579" name="Group 173"/>
          <p:cNvGrpSpPr>
            <a:grpSpLocks/>
          </p:cNvGrpSpPr>
          <p:nvPr/>
        </p:nvGrpSpPr>
        <p:grpSpPr bwMode="auto">
          <a:xfrm>
            <a:off x="2565400" y="6272213"/>
            <a:ext cx="3051175" cy="430212"/>
            <a:chOff x="1616" y="3951"/>
            <a:chExt cx="1922" cy="271"/>
          </a:xfrm>
        </p:grpSpPr>
        <p:sp>
          <p:nvSpPr>
            <p:cNvPr id="22583" name="Rectangle 174"/>
            <p:cNvSpPr>
              <a:spLocks noChangeArrowheads="1"/>
            </p:cNvSpPr>
            <p:nvPr/>
          </p:nvSpPr>
          <p:spPr bwMode="auto">
            <a:xfrm>
              <a:off x="1660" y="3951"/>
              <a:ext cx="1835"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Байхгүй </a:t>
              </a:r>
            </a:p>
          </p:txBody>
        </p:sp>
        <p:sp>
          <p:nvSpPr>
            <p:cNvPr id="22584" name="Rectangle 175"/>
            <p:cNvSpPr>
              <a:spLocks noChangeArrowheads="1"/>
            </p:cNvSpPr>
            <p:nvPr/>
          </p:nvSpPr>
          <p:spPr bwMode="auto">
            <a:xfrm>
              <a:off x="1616" y="3951"/>
              <a:ext cx="192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2580" name="Group 176"/>
          <p:cNvGrpSpPr>
            <a:grpSpLocks/>
          </p:cNvGrpSpPr>
          <p:nvPr/>
        </p:nvGrpSpPr>
        <p:grpSpPr bwMode="auto">
          <a:xfrm>
            <a:off x="5618163" y="6272213"/>
            <a:ext cx="3524250" cy="430212"/>
            <a:chOff x="3539" y="3951"/>
            <a:chExt cx="2220" cy="271"/>
          </a:xfrm>
        </p:grpSpPr>
        <p:sp>
          <p:nvSpPr>
            <p:cNvPr id="22581" name="Rectangle 177"/>
            <p:cNvSpPr>
              <a:spLocks noChangeArrowheads="1"/>
            </p:cNvSpPr>
            <p:nvPr/>
          </p:nvSpPr>
          <p:spPr bwMode="auto">
            <a:xfrm>
              <a:off x="3583" y="3951"/>
              <a:ext cx="2133"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Нэг хүн нэг удаад 2-с илүүгүй удаа, орчуулагч хэрэгтэй (1 Кор. 14:27)</a:t>
              </a:r>
            </a:p>
          </p:txBody>
        </p:sp>
        <p:sp>
          <p:nvSpPr>
            <p:cNvPr id="22582" name="Rectangle 178"/>
            <p:cNvSpPr>
              <a:spLocks noChangeArrowheads="1"/>
            </p:cNvSpPr>
            <p:nvPr/>
          </p:nvSpPr>
          <p:spPr bwMode="auto">
            <a:xfrm>
              <a:off x="3539" y="3951"/>
              <a:ext cx="2221" cy="27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2532" name="Text Box 179"/>
          <p:cNvSpPr txBox="1">
            <a:spLocks noChangeArrowheads="1"/>
          </p:cNvSpPr>
          <p:nvPr/>
        </p:nvSpPr>
        <p:spPr bwMode="auto">
          <a:xfrm>
            <a:off x="838200" y="107950"/>
            <a:ext cx="7772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7092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4000">
                <a:solidFill>
                  <a:srgbClr val="482400"/>
                </a:solidFill>
                <a:latin typeface="Times New Roman" charset="0"/>
              </a:rPr>
              <a:t> Үйлс ба 1 Коринт дахь хэлүүд</a:t>
            </a:r>
          </a:p>
        </p:txBody>
      </p:sp>
    </p:spTree>
  </p:cSld>
  <p:clrMapOvr>
    <a:masterClrMapping/>
  </p:clrMapOvr>
  <p:transition xmlns:p14="http://schemas.microsoft.com/office/powerpoint/2010/main" spd="med"/>
  <p:timing>
    <p:tnLst>
      <p:par>
        <p:cTn xmlns:p14="http://schemas.microsoft.com/office/powerpoint/2010/main" id="1" dur="indefinite"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8423275" y="227013"/>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157</a:t>
            </a:r>
          </a:p>
        </p:txBody>
      </p:sp>
      <p:sp>
        <p:nvSpPr>
          <p:cNvPr id="24578" name="Text Box 2"/>
          <p:cNvSpPr txBox="1">
            <a:spLocks noChangeArrowheads="1"/>
          </p:cNvSpPr>
          <p:nvPr/>
        </p:nvSpPr>
        <p:spPr bwMode="auto">
          <a:xfrm rot="-1200000">
            <a:off x="0" y="1196975"/>
            <a:ext cx="5121275" cy="2022475"/>
          </a:xfrm>
          <a:prstGeom prst="rect">
            <a:avLst/>
          </a:prstGeom>
          <a:solidFill>
            <a:srgbClr val="DFD6C3"/>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mn-MN" sz="2200">
                <a:solidFill>
                  <a:srgbClr val="000000"/>
                </a:solidFill>
                <a:latin typeface="Times New Roman" charset="0"/>
                <a:ea typeface="SimSun" charset="0"/>
                <a:cs typeface="SimSun" charset="0"/>
              </a:rPr>
              <a:t>Чуулгануудад</a:t>
            </a:r>
            <a:r>
              <a:rPr lang="en-US" sz="2200">
                <a:solidFill>
                  <a:srgbClr val="000000"/>
                </a:solidFill>
                <a:latin typeface="Times New Roman" charset="0"/>
                <a:ea typeface="SimSun" charset="0"/>
                <a:cs typeface="SimSun" charset="0"/>
              </a:rPr>
              <a:t> тулгардаг хамгийн бэрхшээлтэй асуудлыг тусгасан Шинэ гэрээний хэсэг.  Иймээс тус ном махан биеийг дээдлэгч сүмүүдэд найрсаг атлаа хатуу ханддаг тухай теологийг агуулсан байдаг.</a:t>
            </a:r>
          </a:p>
        </p:txBody>
      </p:sp>
      <p:sp>
        <p:nvSpPr>
          <p:cNvPr id="24579" name="Text Box 3"/>
          <p:cNvSpPr txBox="1">
            <a:spLocks noChangeArrowheads="1"/>
          </p:cNvSpPr>
          <p:nvPr/>
        </p:nvSpPr>
        <p:spPr bwMode="auto">
          <a:xfrm rot="1200000">
            <a:off x="4249738" y="1992313"/>
            <a:ext cx="4914900" cy="2657475"/>
          </a:xfrm>
          <a:prstGeom prst="rect">
            <a:avLst/>
          </a:prstGeom>
          <a:solidFill>
            <a:srgbClr val="B2B2B2"/>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mn-MN" sz="2200">
                <a:solidFill>
                  <a:srgbClr val="000000"/>
                </a:solidFill>
                <a:latin typeface="Times New Roman" charset="0"/>
                <a:ea typeface="SimSun" charset="0"/>
                <a:cs typeface="SimSun" charset="0"/>
              </a:rPr>
              <a:t>Чуулганы</a:t>
            </a:r>
            <a:r>
              <a:rPr lang="en-US" sz="2200">
                <a:solidFill>
                  <a:srgbClr val="000000"/>
                </a:solidFill>
                <a:latin typeface="Times New Roman" charset="0"/>
                <a:ea typeface="SimSun" charset="0"/>
                <a:cs typeface="SimSun" charset="0"/>
              </a:rPr>
              <a:t> дагалдагч нар, гэрлэлт, Христ итгэлт эрх чөлөө, эмэгтэй хүний үүрэг, Бурханы оройн зоог, сүнсний бэлэг, жинхэнэ хайр, номлол, биеийн сэргэлт гэх мэт сэдвүүдийн талаар энэ номд Шинэ гэрээний бусад номуудаас илүү дурдсан байдаг.</a:t>
            </a:r>
          </a:p>
        </p:txBody>
      </p:sp>
      <p:sp>
        <p:nvSpPr>
          <p:cNvPr id="24580" name="Text Box 4"/>
          <p:cNvSpPr txBox="1">
            <a:spLocks noChangeArrowheads="1"/>
          </p:cNvSpPr>
          <p:nvPr/>
        </p:nvSpPr>
        <p:spPr bwMode="auto">
          <a:xfrm>
            <a:off x="179388" y="4221163"/>
            <a:ext cx="5181600" cy="2451100"/>
          </a:xfrm>
          <a:prstGeom prst="rect">
            <a:avLst/>
          </a:prstGeom>
          <a:solidFill>
            <a:srgbClr val="D69B80"/>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2300">
                <a:solidFill>
                  <a:srgbClr val="000000"/>
                </a:solidFill>
                <a:latin typeface="Times New Roman" charset="0"/>
                <a:ea typeface="SimSun" charset="0"/>
                <a:cs typeface="SimSun" charset="0"/>
              </a:rPr>
              <a:t>1 Коринт хэмээн нэрлэгдсэн энэхүү захиа нь Паулын </a:t>
            </a:r>
            <a:r>
              <a:rPr lang="mn-MN" sz="2300">
                <a:solidFill>
                  <a:srgbClr val="000000"/>
                </a:solidFill>
                <a:latin typeface="Times New Roman" charset="0"/>
                <a:ea typeface="SimSun" charset="0"/>
                <a:cs typeface="SimSun" charset="0"/>
              </a:rPr>
              <a:t>тус чуулган</a:t>
            </a:r>
            <a:r>
              <a:rPr lang="en-US" sz="2300">
                <a:solidFill>
                  <a:srgbClr val="000000"/>
                </a:solidFill>
                <a:latin typeface="Times New Roman" charset="0"/>
                <a:ea typeface="SimSun" charset="0"/>
                <a:cs typeface="SimSun" charset="0"/>
              </a:rPr>
              <a:t>д хандан бичсэн анхны захиа байгаагүй юм. Үүнээс өмнө (1 Кор. 5:9)</a:t>
            </a:r>
            <a:r>
              <a:rPr lang="mn-MN" sz="2300">
                <a:solidFill>
                  <a:srgbClr val="000000"/>
                </a:solidFill>
                <a:latin typeface="Times New Roman" charset="0"/>
                <a:ea typeface="SimSun" charset="0"/>
                <a:cs typeface="SimSun" charset="0"/>
              </a:rPr>
              <a:t> </a:t>
            </a:r>
            <a:r>
              <a:rPr lang="en-US" sz="2300">
                <a:solidFill>
                  <a:srgbClr val="000000"/>
                </a:solidFill>
                <a:latin typeface="Times New Roman" charset="0"/>
                <a:ea typeface="SimSun" charset="0"/>
                <a:cs typeface="SimSun" charset="0"/>
              </a:rPr>
              <a:t>нэгэн захиа бичсэн байсан нь алга болсны учраас Ариун  бичээст багтаагүй юм.</a:t>
            </a:r>
          </a:p>
        </p:txBody>
      </p:sp>
      <p:sp>
        <p:nvSpPr>
          <p:cNvPr id="23558" name="Text Box 5"/>
          <p:cNvSpPr txBox="1">
            <a:spLocks noChangeArrowheads="1"/>
          </p:cNvSpPr>
          <p:nvPr/>
        </p:nvSpPr>
        <p:spPr bwMode="auto">
          <a:xfrm>
            <a:off x="1835150" y="0"/>
            <a:ext cx="5559425" cy="51911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800" b="0">
                <a:solidFill>
                  <a:srgbClr val="FFFFFF"/>
                </a:solidFill>
                <a:ea typeface="SimSun" charset="0"/>
                <a:cs typeface="SimSun" charset="0"/>
              </a:rPr>
              <a:t> 1 Коринтын онцлог</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4578"/>
                                        </p:tgtEl>
                                        <p:attrNameLst>
                                          <p:attrName>style.visibility</p:attrName>
                                        </p:attrNameLst>
                                      </p:cBhvr>
                                      <p:to>
                                        <p:strVal val="visible"/>
                                      </p:to>
                                    </p:set>
                                    <p:anim calcmode="lin" valueType="num">
                                      <p:cBhvr additive="repl">
                                        <p:cTn id="7" dur="500" fill="hold"/>
                                        <p:tgtEl>
                                          <p:spTgt spid="24578"/>
                                        </p:tgtEl>
                                        <p:attrNameLst>
                                          <p:attrName>ppt_x</p:attrName>
                                        </p:attrNameLst>
                                      </p:cBhvr>
                                      <p:tavLst>
                                        <p:tav tm="100000">
                                          <p:val>
                                            <p:strVal val="0-#ppt_w/2"/>
                                          </p:val>
                                        </p:tav>
                                        <p:tav>
                                          <p:val>
                                            <p:strVal val="#ppt_x"/>
                                          </p:val>
                                        </p:tav>
                                      </p:tavLst>
                                    </p:anim>
                                    <p:anim calcmode="lin" valueType="num">
                                      <p:cBhvr additive="repl">
                                        <p:cTn id="8" dur="500" fill="hold"/>
                                        <p:tgtEl>
                                          <p:spTgt spid="2457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additive="repl">
                                        <p:cTn id="12" dur="1" fill="hold">
                                          <p:stCondLst>
                                            <p:cond delay="0"/>
                                          </p:stCondLst>
                                        </p:cTn>
                                        <p:tgtEl>
                                          <p:spTgt spid="24579"/>
                                        </p:tgtEl>
                                        <p:attrNameLst>
                                          <p:attrName>style.visibility</p:attrName>
                                        </p:attrNameLst>
                                      </p:cBhvr>
                                      <p:to>
                                        <p:strVal val="visible"/>
                                      </p:to>
                                    </p:set>
                                    <p:anim calcmode="lin" valueType="num">
                                      <p:cBhvr additive="repl">
                                        <p:cTn id="13" dur="500" fill="hold"/>
                                        <p:tgtEl>
                                          <p:spTgt spid="24579"/>
                                        </p:tgtEl>
                                        <p:attrNameLst>
                                          <p:attrName>ppt_x</p:attrName>
                                        </p:attrNameLst>
                                      </p:cBhvr>
                                      <p:tavLst>
                                        <p:tav tm="100000">
                                          <p:val>
                                            <p:strVal val="1+#ppt_w/2"/>
                                          </p:val>
                                        </p:tav>
                                        <p:tav>
                                          <p:val>
                                            <p:strVal val="#ppt_x"/>
                                          </p:val>
                                        </p:tav>
                                      </p:tavLst>
                                    </p:anim>
                                    <p:anim calcmode="lin" valueType="num">
                                      <p:cBhvr additive="repl">
                                        <p:cTn id="14" dur="500" fill="hold"/>
                                        <p:tgtEl>
                                          <p:spTgt spid="24579"/>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24580"/>
                                        </p:tgtEl>
                                        <p:attrNameLst>
                                          <p:attrName>style.visibility</p:attrName>
                                        </p:attrNameLst>
                                      </p:cBhvr>
                                      <p:to>
                                        <p:strVal val="visible"/>
                                      </p:to>
                                    </p:set>
                                    <p:anim calcmode="lin" valueType="num">
                                      <p:cBhvr additive="repl">
                                        <p:cTn id="19" dur="500" fill="hold"/>
                                        <p:tgtEl>
                                          <p:spTgt spid="24580"/>
                                        </p:tgtEl>
                                        <p:attrNameLst>
                                          <p:attrName>ppt_x</p:attrName>
                                        </p:attrNameLst>
                                      </p:cBhvr>
                                      <p:tavLst>
                                        <p:tav tm="100000">
                                          <p:val>
                                            <p:strVal val="#ppt_x"/>
                                          </p:val>
                                        </p:tav>
                                        <p:tav>
                                          <p:val>
                                            <p:strVal val="#ppt_x"/>
                                          </p:val>
                                        </p:tav>
                                      </p:tavLst>
                                    </p:anim>
                                    <p:anim calcmode="lin" valueType="num">
                                      <p:cBhvr additive="repl">
                                        <p:cTn id="20" dur="500" fill="hold"/>
                                        <p:tgtEl>
                                          <p:spTgt spid="24580"/>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ru-RU" sz="2000" b="1" dirty="0" err="1">
                <a:solidFill>
                  <a:srgbClr val="FFFFFF"/>
                </a:solidFill>
                <a:latin typeface="Arial" charset="0"/>
                <a:ea typeface="ＭＳ Ｐゴシック" charset="0"/>
              </a:rPr>
              <a:t>Шинэ</a:t>
            </a:r>
            <a:r>
              <a:rPr lang="ru-RU" sz="2000" b="1" dirty="0">
                <a:solidFill>
                  <a:srgbClr val="FFFFFF"/>
                </a:solidFill>
                <a:latin typeface="Arial" charset="0"/>
                <a:ea typeface="ＭＳ Ｐゴシック" charset="0"/>
              </a:rPr>
              <a:t> </a:t>
            </a:r>
            <a:r>
              <a:rPr lang="ru-RU" sz="2000" b="1" dirty="0" err="1">
                <a:solidFill>
                  <a:srgbClr val="FFFFFF"/>
                </a:solidFill>
                <a:latin typeface="Arial" charset="0"/>
                <a:ea typeface="ＭＳ Ｐゴシック" charset="0"/>
              </a:rPr>
              <a:t>Гэрээний</a:t>
            </a:r>
            <a:r>
              <a:rPr lang="ru-RU" sz="2000" b="1" dirty="0">
                <a:solidFill>
                  <a:srgbClr val="FFFFFF"/>
                </a:solidFill>
                <a:latin typeface="Arial" charset="0"/>
                <a:ea typeface="ＭＳ Ｐゴシック" charset="0"/>
              </a:rPr>
              <a:t> </a:t>
            </a:r>
            <a:r>
              <a:rPr lang="ru-RU" sz="2000" b="1" dirty="0" err="1">
                <a:solidFill>
                  <a:srgbClr val="FFFFFF"/>
                </a:solidFill>
                <a:latin typeface="Arial" charset="0"/>
                <a:ea typeface="ＭＳ Ｐゴシック" charset="0"/>
              </a:rPr>
              <a:t>Тойм</a:t>
            </a:r>
            <a:r>
              <a:rPr lang="ru-RU" sz="2000" b="1" dirty="0">
                <a:solidFill>
                  <a:srgbClr val="FFFFFF"/>
                </a:solidFill>
                <a:latin typeface="Arial" charset="0"/>
                <a:ea typeface="ＭＳ Ｐゴシック" charset="0"/>
              </a:rPr>
              <a:t> </a:t>
            </a:r>
            <a:r>
              <a:rPr lang="ru-RU" sz="2000" b="1" dirty="0" err="1" smtClean="0">
                <a:solidFill>
                  <a:srgbClr val="FFFFFF"/>
                </a:solidFill>
                <a:latin typeface="Arial" charset="0"/>
                <a:ea typeface="ＭＳ Ｐゴシック" charset="0"/>
              </a:rPr>
              <a:t>Монголоор</a:t>
            </a:r>
            <a:r>
              <a:rPr lang="en-US" sz="2000" b="1" dirty="0" smtClean="0">
                <a:solidFill>
                  <a:srgbClr val="FFFFFF"/>
                </a:solidFill>
                <a:latin typeface="Arial" charset="0"/>
                <a:ea typeface="ＭＳ Ｐゴシック" charset="0"/>
              </a:rPr>
              <a:t> • BibleStudyDownloads.org</a:t>
            </a:r>
            <a:endParaRPr lang="en-US" sz="9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pPr>
            <a:r>
              <a:rPr lang="ru-RU" sz="2800" dirty="0">
                <a:solidFill>
                  <a:srgbClr val="FFFFFF"/>
                </a:solidFill>
                <a:latin typeface="Arial" charset="0"/>
                <a:cs typeface="Arial" charset="0"/>
              </a:rPr>
              <a:t>Та </a:t>
            </a:r>
            <a:r>
              <a:rPr lang="ru-RU" sz="2800" dirty="0" err="1">
                <a:solidFill>
                  <a:srgbClr val="FFFFFF"/>
                </a:solidFill>
                <a:latin typeface="Arial" charset="0"/>
                <a:cs typeface="Arial" charset="0"/>
              </a:rPr>
              <a:t>энэхүү</a:t>
            </a:r>
            <a:r>
              <a:rPr lang="ru-RU" sz="2800" dirty="0">
                <a:solidFill>
                  <a:srgbClr val="FFFFFF"/>
                </a:solidFill>
                <a:latin typeface="Arial" charset="0"/>
                <a:cs typeface="Arial" charset="0"/>
              </a:rPr>
              <a:t> </a:t>
            </a:r>
            <a:r>
              <a:rPr lang="ru-RU" sz="2800" dirty="0" err="1">
                <a:solidFill>
                  <a:srgbClr val="FFFFFF"/>
                </a:solidFill>
                <a:latin typeface="Arial" charset="0"/>
                <a:cs typeface="Arial" charset="0"/>
              </a:rPr>
              <a:t>слайдыг</a:t>
            </a:r>
            <a:r>
              <a:rPr lang="ru-RU" sz="2800" dirty="0">
                <a:solidFill>
                  <a:srgbClr val="FFFFFF"/>
                </a:solidFill>
                <a:latin typeface="Arial" charset="0"/>
                <a:cs typeface="Arial" charset="0"/>
              </a:rPr>
              <a:t> </a:t>
            </a:r>
            <a:r>
              <a:rPr lang="ru-RU" sz="2800" dirty="0" err="1">
                <a:solidFill>
                  <a:srgbClr val="FFFFFF"/>
                </a:solidFill>
                <a:latin typeface="Arial" charset="0"/>
                <a:cs typeface="Arial" charset="0"/>
              </a:rPr>
              <a:t>үнэ</a:t>
            </a:r>
            <a:r>
              <a:rPr lang="ru-RU" sz="2800" dirty="0">
                <a:solidFill>
                  <a:srgbClr val="FFFFFF"/>
                </a:solidFill>
                <a:latin typeface="Arial" charset="0"/>
                <a:cs typeface="Arial" charset="0"/>
              </a:rPr>
              <a:t> </a:t>
            </a:r>
            <a:r>
              <a:rPr lang="ru-RU" sz="2800" dirty="0" err="1">
                <a:solidFill>
                  <a:srgbClr val="FFFFFF"/>
                </a:solidFill>
                <a:latin typeface="Arial" charset="0"/>
                <a:cs typeface="Arial" charset="0"/>
              </a:rPr>
              <a:t>төлбөргүй</a:t>
            </a:r>
            <a:r>
              <a:rPr lang="ru-RU" sz="2800" dirty="0">
                <a:solidFill>
                  <a:srgbClr val="FFFFFF"/>
                </a:solidFill>
                <a:latin typeface="Arial" charset="0"/>
                <a:cs typeface="Arial" charset="0"/>
              </a:rPr>
              <a:t> </a:t>
            </a:r>
            <a:r>
              <a:rPr lang="ru-RU" sz="2800" dirty="0" err="1">
                <a:solidFill>
                  <a:srgbClr val="FFFFFF"/>
                </a:solidFill>
                <a:latin typeface="Arial" charset="0"/>
                <a:cs typeface="Arial" charset="0"/>
              </a:rPr>
              <a:t>татаж</a:t>
            </a:r>
            <a:r>
              <a:rPr lang="ru-RU" sz="2800" dirty="0">
                <a:solidFill>
                  <a:srgbClr val="FFFFFF"/>
                </a:solidFill>
                <a:latin typeface="Arial" charset="0"/>
                <a:cs typeface="Arial" charset="0"/>
              </a:rPr>
              <a:t> </a:t>
            </a:r>
            <a:r>
              <a:rPr lang="ru-RU" sz="2800" dirty="0" err="1">
                <a:solidFill>
                  <a:srgbClr val="FFFFFF"/>
                </a:solidFill>
                <a:latin typeface="Arial" charset="0"/>
                <a:cs typeface="Arial" charset="0"/>
              </a:rPr>
              <a:t>авна</a:t>
            </a:r>
            <a:r>
              <a:rPr lang="ru-RU" sz="2800" dirty="0">
                <a:solidFill>
                  <a:srgbClr val="FFFFFF"/>
                </a:solidFill>
                <a:latin typeface="Arial" charset="0"/>
                <a:cs typeface="Arial" charset="0"/>
              </a:rPr>
              <a:t> </a:t>
            </a:r>
            <a:r>
              <a:rPr lang="ru-RU" sz="2800" dirty="0" err="1">
                <a:solidFill>
                  <a:srgbClr val="FFFFFF"/>
                </a:solidFill>
                <a:latin typeface="Arial" charset="0"/>
                <a:cs typeface="Arial" charset="0"/>
              </a:rPr>
              <a:t>уу</a:t>
            </a:r>
            <a:r>
              <a:rPr lang="ru-RU" sz="2800" dirty="0">
                <a:solidFill>
                  <a:srgbClr val="FFFFFF"/>
                </a:solidFill>
                <a:latin typeface="Arial" charset="0"/>
                <a:cs typeface="Arial" charset="0"/>
              </a:rPr>
              <a:t>!</a:t>
            </a:r>
            <a:endParaRPr lang="en-US" sz="1050" dirty="0">
              <a:solidFill>
                <a:srgbClr val="FFFFFF"/>
              </a:solidFill>
              <a:latin typeface="Arial" charset="0"/>
              <a:cs typeface="Arial" charset="0"/>
            </a:endParaRPr>
          </a:p>
        </p:txBody>
      </p:sp>
    </p:spTree>
    <p:extLst>
      <p:ext uri="{BB962C8B-B14F-4D97-AF65-F5344CB8AC3E}">
        <p14:creationId xmlns:p14="http://schemas.microsoft.com/office/powerpoint/2010/main" val="864910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lvl1pPr eaLnBrk="0" hangingPunct="0">
              <a:tabLst>
                <a:tab pos="723900" algn="l"/>
                <a:tab pos="14478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Lst>
              <a:defRPr sz="2400" b="1">
                <a:solidFill>
                  <a:schemeClr val="bg1"/>
                </a:solidFill>
                <a:latin typeface="Arial" charset="0"/>
                <a:ea typeface="MS Gothic" charset="0"/>
                <a:cs typeface="MS Gothic" charset="0"/>
              </a:defRPr>
            </a:lvl2pPr>
            <a:lvl3pPr eaLnBrk="0" hangingPunct="0">
              <a:tabLst>
                <a:tab pos="723900" algn="l"/>
                <a:tab pos="1447800" algn="l"/>
              </a:tabLst>
              <a:defRPr sz="2400" b="1">
                <a:solidFill>
                  <a:schemeClr val="bg1"/>
                </a:solidFill>
                <a:latin typeface="Arial" charset="0"/>
                <a:ea typeface="MS Gothic" charset="0"/>
                <a:cs typeface="MS Gothic" charset="0"/>
              </a:defRPr>
            </a:lvl3pPr>
            <a:lvl4pPr eaLnBrk="0" hangingPunct="0">
              <a:tabLst>
                <a:tab pos="723900" algn="l"/>
                <a:tab pos="1447800" algn="l"/>
              </a:tabLst>
              <a:defRPr sz="2400" b="1">
                <a:solidFill>
                  <a:schemeClr val="bg1"/>
                </a:solidFill>
                <a:latin typeface="Arial" charset="0"/>
                <a:ea typeface="MS Gothic" charset="0"/>
                <a:cs typeface="MS Gothic" charset="0"/>
              </a:defRPr>
            </a:lvl4pPr>
            <a:lvl5pPr eaLnBrk="0" hangingPunct="0">
              <a:tabLst>
                <a:tab pos="723900" algn="l"/>
                <a:tab pos="14478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9pPr>
          </a:lstStyle>
          <a:p>
            <a:pPr eaLnBrk="1" hangingPunct="1"/>
            <a:fld id="{A62CDC0C-57C3-6E4B-BB8E-D3AD0959586B}" type="slidenum">
              <a:rPr lang="en-US" sz="1400">
                <a:solidFill>
                  <a:srgbClr val="FFFFFF"/>
                </a:solidFill>
                <a:latin typeface="Times New Roman" charset="0"/>
                <a:cs typeface="Arial Unicode MS" charset="0"/>
              </a:rPr>
              <a:pPr eaLnBrk="1" hangingPunct="1"/>
              <a:t>2</a:t>
            </a:fld>
            <a:endParaRPr lang="en-US" sz="1400">
              <a:solidFill>
                <a:srgbClr val="FFFFFF"/>
              </a:solidFill>
              <a:latin typeface="Times New Roman" charset="0"/>
              <a:cs typeface="Arial Unicode MS" charset="0"/>
            </a:endParaRPr>
          </a:p>
        </p:txBody>
      </p:sp>
      <p:sp>
        <p:nvSpPr>
          <p:cNvPr id="8195"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7344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5000"/>
              </a:lnSpc>
            </a:pPr>
            <a:r>
              <a:rPr lang="en-US" sz="4400">
                <a:solidFill>
                  <a:srgbClr val="000000"/>
                </a:solidFill>
                <a:latin typeface="Times New Roman" charset="0"/>
              </a:rPr>
              <a:t>Third Missionary Journey Map</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Box 3"/>
          <p:cNvSpPr txBox="1">
            <a:spLocks noChangeArrowheads="1"/>
          </p:cNvSpPr>
          <p:nvPr/>
        </p:nvSpPr>
        <p:spPr bwMode="auto">
          <a:xfrm>
            <a:off x="1600200" y="2794000"/>
            <a:ext cx="2895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spcBef>
                <a:spcPts val="2500"/>
              </a:spcBef>
            </a:pPr>
            <a:r>
              <a:rPr lang="en-US" sz="4000">
                <a:solidFill>
                  <a:srgbClr val="FFFFFF"/>
                </a:solidFill>
                <a:latin typeface="Times New Roman" charset="0"/>
                <a:cs typeface="Arial Unicode MS" charset="0"/>
              </a:rPr>
              <a:t>Коринт</a:t>
            </a:r>
          </a:p>
        </p:txBody>
      </p:sp>
      <p:sp>
        <p:nvSpPr>
          <p:cNvPr id="3" name="Oval 4"/>
          <p:cNvSpPr>
            <a:spLocks noChangeArrowheads="1"/>
          </p:cNvSpPr>
          <p:nvPr/>
        </p:nvSpPr>
        <p:spPr bwMode="auto">
          <a:xfrm>
            <a:off x="1728788" y="2686050"/>
            <a:ext cx="152400" cy="152400"/>
          </a:xfrm>
          <a:prstGeom prst="ellipse">
            <a:avLst/>
          </a:prstGeom>
          <a:solidFill>
            <a:srgbClr val="FFFFFF"/>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buFont typeface="Times New Roman" pitchFamily="16" charset="0"/>
              <a:buNone/>
              <a:defRPr/>
            </a:pPr>
            <a:endParaRPr lang="en-US">
              <a:ea typeface="+mn-ea"/>
              <a:cs typeface="+mn-cs"/>
            </a:endParaRPr>
          </a:p>
        </p:txBody>
      </p:sp>
      <p:sp>
        <p:nvSpPr>
          <p:cNvPr id="8199" name="Text Box 5"/>
          <p:cNvSpPr txBox="1">
            <a:spLocks noChangeArrowheads="1"/>
          </p:cNvSpPr>
          <p:nvPr/>
        </p:nvSpPr>
        <p:spPr bwMode="auto">
          <a:xfrm>
            <a:off x="1219200" y="5546725"/>
            <a:ext cx="6400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spcBef>
                <a:spcPts val="2500"/>
              </a:spcBef>
            </a:pPr>
            <a:r>
              <a:rPr lang="en-US" sz="4000">
                <a:solidFill>
                  <a:srgbClr val="FFFFFF"/>
                </a:solidFill>
                <a:latin typeface="Times New Roman" charset="0"/>
                <a:cs typeface="Arial Unicode MS" charset="0"/>
              </a:rPr>
              <a:t>3 дахь аялал</a:t>
            </a:r>
          </a:p>
        </p:txBody>
      </p:sp>
      <p:sp>
        <p:nvSpPr>
          <p:cNvPr id="8198" name="Text Box 6"/>
          <p:cNvSpPr txBox="1">
            <a:spLocks noChangeArrowheads="1"/>
          </p:cNvSpPr>
          <p:nvPr/>
        </p:nvSpPr>
        <p:spPr bwMode="auto">
          <a:xfrm>
            <a:off x="228600" y="228600"/>
            <a:ext cx="2667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spcBef>
                <a:spcPts val="2500"/>
              </a:spcBef>
            </a:pPr>
            <a:r>
              <a:rPr lang="en-US" sz="4000">
                <a:solidFill>
                  <a:srgbClr val="FFFFFF"/>
                </a:solidFill>
                <a:latin typeface="Times New Roman" charset="0"/>
                <a:cs typeface="Arial Unicode MS" charset="0"/>
              </a:rPr>
              <a:t>Үйлс 18-19 </a:t>
            </a:r>
          </a:p>
        </p:txBody>
      </p:sp>
      <p:sp>
        <p:nvSpPr>
          <p:cNvPr id="4" name="Text Box 7"/>
          <p:cNvSpPr txBox="1">
            <a:spLocks noChangeArrowheads="1"/>
          </p:cNvSpPr>
          <p:nvPr/>
        </p:nvSpPr>
        <p:spPr bwMode="auto">
          <a:xfrm>
            <a:off x="2971800" y="6156325"/>
            <a:ext cx="2895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spcBef>
                <a:spcPts val="2500"/>
              </a:spcBef>
            </a:pPr>
            <a:r>
              <a:rPr lang="en-US" sz="4000">
                <a:solidFill>
                  <a:srgbClr val="FFFFFF"/>
                </a:solidFill>
                <a:latin typeface="Times New Roman" charset="0"/>
                <a:cs typeface="Arial Unicode MS" charset="0"/>
              </a:rPr>
              <a:t>МЭӨ 57-58</a:t>
            </a:r>
          </a:p>
        </p:txBody>
      </p:sp>
      <p:sp>
        <p:nvSpPr>
          <p:cNvPr id="8200" name="Text Box 8"/>
          <p:cNvSpPr txBox="1">
            <a:spLocks noChangeArrowheads="1"/>
          </p:cNvSpPr>
          <p:nvPr/>
        </p:nvSpPr>
        <p:spPr bwMode="auto">
          <a:xfrm>
            <a:off x="4038600" y="2057400"/>
            <a:ext cx="2895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spcBef>
                <a:spcPts val="2500"/>
              </a:spcBef>
            </a:pPr>
            <a:r>
              <a:rPr lang="en-US" sz="4000">
                <a:solidFill>
                  <a:srgbClr val="FFFFFF"/>
                </a:solidFill>
                <a:latin typeface="Times New Roman" charset="0"/>
                <a:cs typeface="Arial Unicode MS" charset="0"/>
              </a:rPr>
              <a:t>Эфэс</a:t>
            </a:r>
          </a:p>
        </p:txBody>
      </p:sp>
      <p:sp>
        <p:nvSpPr>
          <p:cNvPr id="8201" name="Oval 9"/>
          <p:cNvSpPr>
            <a:spLocks noChangeArrowheads="1"/>
          </p:cNvSpPr>
          <p:nvPr/>
        </p:nvSpPr>
        <p:spPr bwMode="auto">
          <a:xfrm>
            <a:off x="3962400" y="2743200"/>
            <a:ext cx="152400" cy="152400"/>
          </a:xfrm>
          <a:prstGeom prst="ellipse">
            <a:avLst/>
          </a:prstGeom>
          <a:solidFill>
            <a:srgbClr val="FFFFFF"/>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buFont typeface="Times New Roman" pitchFamily="16" charset="0"/>
              <a:buNone/>
              <a:defRPr/>
            </a:pPr>
            <a:endParaRPr lang="en-US">
              <a:ea typeface="+mn-ea"/>
              <a:cs typeface="+mn-cs"/>
            </a:endParaRPr>
          </a:p>
        </p:txBody>
      </p:sp>
      <p:sp>
        <p:nvSpPr>
          <p:cNvPr id="8204" name="Text Box 10"/>
          <p:cNvSpPr txBox="1">
            <a:spLocks noChangeArrowheads="1"/>
          </p:cNvSpPr>
          <p:nvPr/>
        </p:nvSpPr>
        <p:spPr bwMode="auto">
          <a:xfrm>
            <a:off x="8423275" y="76200"/>
            <a:ext cx="638175" cy="457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FFFFFF"/>
                </a:solidFill>
                <a:latin typeface="Times New Roman" charset="0"/>
                <a:cs typeface="Arial Unicode MS" charset="0"/>
              </a:rPr>
              <a:t>157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additive="repl">
                                        <p:cTn id="6" dur="1" fill="hold">
                                          <p:stCondLst>
                                            <p:cond delay="0"/>
                                          </p:stCondLst>
                                        </p:cTn>
                                        <p:tgtEl>
                                          <p:spTgt spid="4"/>
                                        </p:tgtEl>
                                        <p:attrNameLst>
                                          <p:attrName>style.visibility</p:attrName>
                                        </p:attrNameLst>
                                      </p:cBhvr>
                                      <p:to>
                                        <p:strVal val="visible"/>
                                      </p:to>
                                    </p:set>
                                    <p:animEffect transition="in" filter="fade">
                                      <p:cBhvr additive="repl">
                                        <p:cTn id="7" dur="2000"/>
                                        <p:tgtEl>
                                          <p:spTgt spid="4"/>
                                        </p:tgtEl>
                                      </p:cBhvr>
                                    </p:animEffect>
                                  </p:childTnLst>
                                </p:cTn>
                              </p:par>
                            </p:childTnLst>
                          </p:cTn>
                        </p:par>
                        <p:par>
                          <p:cTn id="8" fill="hold" nodeType="afterGroup">
                            <p:stCondLst>
                              <p:cond delay="2000"/>
                            </p:stCondLst>
                            <p:childTnLst>
                              <p:par>
                                <p:cTn id="9" presetID="10" presetClass="entr" fill="hold" nodeType="afterEffect">
                                  <p:stCondLst>
                                    <p:cond delay="0"/>
                                  </p:stCondLst>
                                  <p:childTnLst>
                                    <p:set>
                                      <p:cBhvr additive="repl">
                                        <p:cTn id="10" dur="1" fill="hold">
                                          <p:stCondLst>
                                            <p:cond delay="0"/>
                                          </p:stCondLst>
                                        </p:cTn>
                                        <p:tgtEl>
                                          <p:spTgt spid="8198"/>
                                        </p:tgtEl>
                                        <p:attrNameLst>
                                          <p:attrName>style.visibility</p:attrName>
                                        </p:attrNameLst>
                                      </p:cBhvr>
                                      <p:to>
                                        <p:strVal val="visible"/>
                                      </p:to>
                                    </p:set>
                                    <p:animEffect transition="in" filter="fade">
                                      <p:cBhvr additive="repl">
                                        <p:cTn id="11" dur="2000"/>
                                        <p:tgtEl>
                                          <p:spTgt spid="8198"/>
                                        </p:tgtEl>
                                      </p:cBhvr>
                                    </p:animEffect>
                                  </p:childTnLst>
                                </p:cTn>
                              </p:par>
                            </p:childTnLst>
                          </p:cTn>
                        </p:par>
                        <p:par>
                          <p:cTn id="12" fill="hold" nodeType="afterGroup">
                            <p:stCondLst>
                              <p:cond delay="4000"/>
                            </p:stCondLst>
                            <p:childTnLst>
                              <p:par>
                                <p:cTn id="13" presetID="10" presetClass="entr" fill="hold" nodeType="afterEffect">
                                  <p:stCondLst>
                                    <p:cond delay="0"/>
                                  </p:stCondLst>
                                  <p:childTnLst>
                                    <p:set>
                                      <p:cBhvr additive="repl">
                                        <p:cTn id="14" dur="1" fill="hold">
                                          <p:stCondLst>
                                            <p:cond delay="0"/>
                                          </p:stCondLst>
                                        </p:cTn>
                                        <p:tgtEl>
                                          <p:spTgt spid="2"/>
                                        </p:tgtEl>
                                        <p:attrNameLst>
                                          <p:attrName>style.visibility</p:attrName>
                                        </p:attrNameLst>
                                      </p:cBhvr>
                                      <p:to>
                                        <p:strVal val="visible"/>
                                      </p:to>
                                    </p:set>
                                    <p:animEffect transition="in" filter="fade">
                                      <p:cBhvr additive="repl">
                                        <p:cTn id="15" dur="2000"/>
                                        <p:tgtEl>
                                          <p:spTgt spid="2"/>
                                        </p:tgtEl>
                                      </p:cBhvr>
                                    </p:animEffect>
                                  </p:childTnLst>
                                </p:cTn>
                              </p:par>
                            </p:childTnLst>
                          </p:cTn>
                        </p:par>
                        <p:par>
                          <p:cTn id="16" fill="hold" nodeType="afterGroup">
                            <p:stCondLst>
                              <p:cond delay="6000"/>
                            </p:stCondLst>
                            <p:childTnLst>
                              <p:par>
                                <p:cTn id="17" presetID="10" presetClass="entr" fill="hold" nodeType="afterEffect">
                                  <p:stCondLst>
                                    <p:cond delay="0"/>
                                  </p:stCondLst>
                                  <p:childTnLst>
                                    <p:set>
                                      <p:cBhvr additive="repl">
                                        <p:cTn id="18" dur="1" fill="hold">
                                          <p:stCondLst>
                                            <p:cond delay="0"/>
                                          </p:stCondLst>
                                        </p:cTn>
                                        <p:tgtEl>
                                          <p:spTgt spid="8200"/>
                                        </p:tgtEl>
                                        <p:attrNameLst>
                                          <p:attrName>style.visibility</p:attrName>
                                        </p:attrNameLst>
                                      </p:cBhvr>
                                      <p:to>
                                        <p:strVal val="visible"/>
                                      </p:to>
                                    </p:set>
                                    <p:animEffect transition="in" filter="fade">
                                      <p:cBhvr additive="repl">
                                        <p:cTn id="19"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290774274"/>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18" name="Group 1"/>
          <p:cNvGrpSpPr>
            <a:grpSpLocks/>
          </p:cNvGrpSpPr>
          <p:nvPr/>
        </p:nvGrpSpPr>
        <p:grpSpPr bwMode="auto">
          <a:xfrm>
            <a:off x="152400" y="762000"/>
            <a:ext cx="8837613" cy="671513"/>
            <a:chOff x="96" y="480"/>
            <a:chExt cx="5567" cy="423"/>
          </a:xfrm>
        </p:grpSpPr>
        <p:sp>
          <p:nvSpPr>
            <p:cNvPr id="2" name="Rectangle 2"/>
            <p:cNvSpPr>
              <a:spLocks noChangeArrowheads="1"/>
            </p:cNvSpPr>
            <p:nvPr/>
          </p:nvSpPr>
          <p:spPr bwMode="auto">
            <a:xfrm>
              <a:off x="134" y="480"/>
              <a:ext cx="549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268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600">
                  <a:solidFill>
                    <a:srgbClr val="000000"/>
                  </a:solidFill>
                  <a:latin typeface="Times New Roman" charset="0"/>
                  <a:ea typeface="SimSun" charset="0"/>
                  <a:cs typeface="SimSun" charset="0"/>
                </a:rPr>
                <a:t>Чуулганы</a:t>
              </a:r>
              <a:r>
                <a:rPr lang="en-US" sz="3600">
                  <a:solidFill>
                    <a:srgbClr val="000000"/>
                  </a:solidFill>
                  <a:latin typeface="Times New Roman" charset="0"/>
                  <a:ea typeface="SimSun" charset="0"/>
                  <a:cs typeface="SimSun" charset="0"/>
                </a:rPr>
                <a:t> зохистой үйл ажиллагаа</a:t>
              </a:r>
            </a:p>
          </p:txBody>
        </p:sp>
        <p:sp>
          <p:nvSpPr>
            <p:cNvPr id="9310" name="Rectangle 3"/>
            <p:cNvSpPr>
              <a:spLocks noChangeArrowheads="1"/>
            </p:cNvSpPr>
            <p:nvPr/>
          </p:nvSpPr>
          <p:spPr bwMode="auto">
            <a:xfrm>
              <a:off x="96" y="480"/>
              <a:ext cx="5568" cy="424"/>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19" name="Group 4"/>
          <p:cNvGrpSpPr>
            <a:grpSpLocks/>
          </p:cNvGrpSpPr>
          <p:nvPr/>
        </p:nvGrpSpPr>
        <p:grpSpPr bwMode="auto">
          <a:xfrm>
            <a:off x="152400" y="1435100"/>
            <a:ext cx="1898650" cy="631825"/>
            <a:chOff x="96" y="904"/>
            <a:chExt cx="1196" cy="398"/>
          </a:xfrm>
        </p:grpSpPr>
        <p:sp>
          <p:nvSpPr>
            <p:cNvPr id="9307" name="Rectangle 5"/>
            <p:cNvSpPr>
              <a:spLocks noChangeArrowheads="1"/>
            </p:cNvSpPr>
            <p:nvPr/>
          </p:nvSpPr>
          <p:spPr bwMode="auto">
            <a:xfrm>
              <a:off x="134" y="904"/>
              <a:ext cx="112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 Хагарал</a:t>
              </a:r>
            </a:p>
          </p:txBody>
        </p:sp>
        <p:sp>
          <p:nvSpPr>
            <p:cNvPr id="3" name="Rectangle 6"/>
            <p:cNvSpPr>
              <a:spLocks noChangeArrowheads="1"/>
            </p:cNvSpPr>
            <p:nvPr/>
          </p:nvSpPr>
          <p:spPr bwMode="auto">
            <a:xfrm>
              <a:off x="96" y="904"/>
              <a:ext cx="1197"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0" name="Group 7"/>
          <p:cNvGrpSpPr>
            <a:grpSpLocks/>
          </p:cNvGrpSpPr>
          <p:nvPr/>
        </p:nvGrpSpPr>
        <p:grpSpPr bwMode="auto">
          <a:xfrm>
            <a:off x="2008188" y="1435100"/>
            <a:ext cx="2584450" cy="631825"/>
            <a:chOff x="1265" y="904"/>
            <a:chExt cx="1628" cy="398"/>
          </a:xfrm>
        </p:grpSpPr>
        <p:sp>
          <p:nvSpPr>
            <p:cNvPr id="9305" name="Rectangle 8"/>
            <p:cNvSpPr>
              <a:spLocks noChangeArrowheads="1"/>
            </p:cNvSpPr>
            <p:nvPr/>
          </p:nvSpPr>
          <p:spPr bwMode="auto">
            <a:xfrm>
              <a:off x="1303" y="904"/>
              <a:ext cx="1551"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Замбараагүй байдал</a:t>
              </a:r>
            </a:p>
          </p:txBody>
        </p:sp>
        <p:sp>
          <p:nvSpPr>
            <p:cNvPr id="9306" name="Rectangle 9"/>
            <p:cNvSpPr>
              <a:spLocks noChangeArrowheads="1"/>
            </p:cNvSpPr>
            <p:nvPr/>
          </p:nvSpPr>
          <p:spPr bwMode="auto">
            <a:xfrm>
              <a:off x="1265" y="904"/>
              <a:ext cx="1629"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1" name="Group 10"/>
          <p:cNvGrpSpPr>
            <a:grpSpLocks/>
          </p:cNvGrpSpPr>
          <p:nvPr/>
        </p:nvGrpSpPr>
        <p:grpSpPr bwMode="auto">
          <a:xfrm>
            <a:off x="4533900" y="1435100"/>
            <a:ext cx="4456113" cy="631825"/>
            <a:chOff x="2856" y="904"/>
            <a:chExt cx="2807" cy="398"/>
          </a:xfrm>
        </p:grpSpPr>
        <p:sp>
          <p:nvSpPr>
            <p:cNvPr id="9303" name="Rectangle 11"/>
            <p:cNvSpPr>
              <a:spLocks noChangeArrowheads="1"/>
            </p:cNvSpPr>
            <p:nvPr/>
          </p:nvSpPr>
          <p:spPr bwMode="auto">
            <a:xfrm>
              <a:off x="2895" y="904"/>
              <a:ext cx="273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 Доктрин/ Сургаал</a:t>
              </a:r>
            </a:p>
          </p:txBody>
        </p:sp>
        <p:sp>
          <p:nvSpPr>
            <p:cNvPr id="9304" name="Rectangle 12"/>
            <p:cNvSpPr>
              <a:spLocks noChangeArrowheads="1"/>
            </p:cNvSpPr>
            <p:nvPr/>
          </p:nvSpPr>
          <p:spPr bwMode="auto">
            <a:xfrm>
              <a:off x="2856" y="904"/>
              <a:ext cx="2808"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22" name="Rectangle 13"/>
          <p:cNvSpPr>
            <a:spLocks noChangeArrowheads="1"/>
          </p:cNvSpPr>
          <p:nvPr/>
        </p:nvSpPr>
        <p:spPr bwMode="auto">
          <a:xfrm>
            <a:off x="214313" y="2068513"/>
            <a:ext cx="177641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Хлоен илтгэлд хариулсан нь (1:11)</a:t>
            </a:r>
          </a:p>
        </p:txBody>
      </p:sp>
      <p:sp>
        <p:nvSpPr>
          <p:cNvPr id="9223" name="Rectangle 14"/>
          <p:cNvSpPr>
            <a:spLocks noChangeArrowheads="1"/>
          </p:cNvSpPr>
          <p:nvPr/>
        </p:nvSpPr>
        <p:spPr bwMode="auto">
          <a:xfrm>
            <a:off x="152400" y="2068513"/>
            <a:ext cx="1900238" cy="85248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224" name="Group 15"/>
          <p:cNvGrpSpPr>
            <a:grpSpLocks/>
          </p:cNvGrpSpPr>
          <p:nvPr/>
        </p:nvGrpSpPr>
        <p:grpSpPr bwMode="auto">
          <a:xfrm>
            <a:off x="2008188" y="2068513"/>
            <a:ext cx="2584450" cy="850900"/>
            <a:chOff x="1265" y="1303"/>
            <a:chExt cx="1628" cy="536"/>
          </a:xfrm>
        </p:grpSpPr>
        <p:sp>
          <p:nvSpPr>
            <p:cNvPr id="9301" name="Rectangle 16"/>
            <p:cNvSpPr>
              <a:spLocks noChangeArrowheads="1"/>
            </p:cNvSpPr>
            <p:nvPr/>
          </p:nvSpPr>
          <p:spPr bwMode="auto">
            <a:xfrm>
              <a:off x="1303" y="1303"/>
              <a:ext cx="1551"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Хлоен илтгэлд хариулсан нь (1:11; 5:1)</a:t>
              </a:r>
            </a:p>
          </p:txBody>
        </p:sp>
        <p:sp>
          <p:nvSpPr>
            <p:cNvPr id="9302" name="Rectangle 17"/>
            <p:cNvSpPr>
              <a:spLocks noChangeArrowheads="1"/>
            </p:cNvSpPr>
            <p:nvPr/>
          </p:nvSpPr>
          <p:spPr bwMode="auto">
            <a:xfrm>
              <a:off x="1265" y="1303"/>
              <a:ext cx="1629" cy="5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5" name="Group 18"/>
          <p:cNvGrpSpPr>
            <a:grpSpLocks/>
          </p:cNvGrpSpPr>
          <p:nvPr/>
        </p:nvGrpSpPr>
        <p:grpSpPr bwMode="auto">
          <a:xfrm>
            <a:off x="4533900" y="2068513"/>
            <a:ext cx="4456113" cy="850900"/>
            <a:chOff x="2856" y="1303"/>
            <a:chExt cx="2807" cy="536"/>
          </a:xfrm>
        </p:grpSpPr>
        <p:sp>
          <p:nvSpPr>
            <p:cNvPr id="9299" name="Rectangle 19"/>
            <p:cNvSpPr>
              <a:spLocks noChangeArrowheads="1"/>
            </p:cNvSpPr>
            <p:nvPr/>
          </p:nvSpPr>
          <p:spPr bwMode="auto">
            <a:xfrm>
              <a:off x="2895" y="1303"/>
              <a:ext cx="2730"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000000"/>
                  </a:solidFill>
                  <a:latin typeface="Arial Narrow" charset="0"/>
                  <a:ea typeface="SimSun" charset="0"/>
                  <a:cs typeface="SimSun" charset="0"/>
                </a:rPr>
                <a:t>Чуулганаас ирсэн </a:t>
              </a:r>
              <a:r>
                <a:rPr lang="en-US" sz="2000">
                  <a:solidFill>
                    <a:srgbClr val="000000"/>
                  </a:solidFill>
                  <a:latin typeface="Arial Narrow" charset="0"/>
                  <a:ea typeface="SimSun" charset="0"/>
                  <a:cs typeface="SimSun" charset="0"/>
                </a:rPr>
                <a:t>захианд хариулсан нь</a:t>
              </a: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Arial Narrow" charset="0"/>
                  <a:ea typeface="SimSun" charset="0"/>
                  <a:cs typeface="SimSun" charset="0"/>
                </a:rPr>
                <a:t>(7:1; 8:1; 12:1; 15:1; 16:1)</a:t>
              </a:r>
            </a:p>
          </p:txBody>
        </p:sp>
        <p:sp>
          <p:nvSpPr>
            <p:cNvPr id="9300" name="Rectangle 20"/>
            <p:cNvSpPr>
              <a:spLocks noChangeArrowheads="1"/>
            </p:cNvSpPr>
            <p:nvPr/>
          </p:nvSpPr>
          <p:spPr bwMode="auto">
            <a:xfrm>
              <a:off x="2856" y="1303"/>
              <a:ext cx="2808" cy="5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6" name="Group 21"/>
          <p:cNvGrpSpPr>
            <a:grpSpLocks/>
          </p:cNvGrpSpPr>
          <p:nvPr/>
        </p:nvGrpSpPr>
        <p:grpSpPr bwMode="auto">
          <a:xfrm>
            <a:off x="152400" y="2921000"/>
            <a:ext cx="1898650" cy="631825"/>
            <a:chOff x="96" y="1840"/>
            <a:chExt cx="1196" cy="398"/>
          </a:xfrm>
        </p:grpSpPr>
        <p:sp>
          <p:nvSpPr>
            <p:cNvPr id="9297" name="Rectangle 22"/>
            <p:cNvSpPr>
              <a:spLocks noChangeArrowheads="1"/>
            </p:cNvSpPr>
            <p:nvPr/>
          </p:nvSpPr>
          <p:spPr bwMode="auto">
            <a:xfrm>
              <a:off x="134" y="1840"/>
              <a:ext cx="112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Удирдлага</a:t>
              </a:r>
            </a:p>
          </p:txBody>
        </p:sp>
        <p:sp>
          <p:nvSpPr>
            <p:cNvPr id="9298" name="Rectangle 23"/>
            <p:cNvSpPr>
              <a:spLocks noChangeArrowheads="1"/>
            </p:cNvSpPr>
            <p:nvPr/>
          </p:nvSpPr>
          <p:spPr bwMode="auto">
            <a:xfrm>
              <a:off x="96" y="1840"/>
              <a:ext cx="1197"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7" name="Group 24"/>
          <p:cNvGrpSpPr>
            <a:grpSpLocks/>
          </p:cNvGrpSpPr>
          <p:nvPr/>
        </p:nvGrpSpPr>
        <p:grpSpPr bwMode="auto">
          <a:xfrm>
            <a:off x="2008188" y="2921000"/>
            <a:ext cx="2584450" cy="631825"/>
            <a:chOff x="1265" y="1840"/>
            <a:chExt cx="1628" cy="398"/>
          </a:xfrm>
        </p:grpSpPr>
        <p:sp>
          <p:nvSpPr>
            <p:cNvPr id="9295" name="Rectangle 25"/>
            <p:cNvSpPr>
              <a:spLocks noChangeArrowheads="1"/>
            </p:cNvSpPr>
            <p:nvPr/>
          </p:nvSpPr>
          <p:spPr bwMode="auto">
            <a:xfrm>
              <a:off x="1303" y="1840"/>
              <a:ext cx="1551"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 Харилцаа</a:t>
              </a:r>
            </a:p>
          </p:txBody>
        </p:sp>
        <p:sp>
          <p:nvSpPr>
            <p:cNvPr id="9296" name="Rectangle 26"/>
            <p:cNvSpPr>
              <a:spLocks noChangeArrowheads="1"/>
            </p:cNvSpPr>
            <p:nvPr/>
          </p:nvSpPr>
          <p:spPr bwMode="auto">
            <a:xfrm>
              <a:off x="1265" y="1840"/>
              <a:ext cx="1629"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8" name="Group 27"/>
          <p:cNvGrpSpPr>
            <a:grpSpLocks/>
          </p:cNvGrpSpPr>
          <p:nvPr/>
        </p:nvGrpSpPr>
        <p:grpSpPr bwMode="auto">
          <a:xfrm>
            <a:off x="4533900" y="2921000"/>
            <a:ext cx="4456113" cy="631825"/>
            <a:chOff x="2856" y="1840"/>
            <a:chExt cx="2807" cy="398"/>
          </a:xfrm>
        </p:grpSpPr>
        <p:sp>
          <p:nvSpPr>
            <p:cNvPr id="9293" name="Rectangle 28"/>
            <p:cNvSpPr>
              <a:spLocks noChangeArrowheads="1"/>
            </p:cNvSpPr>
            <p:nvPr/>
          </p:nvSpPr>
          <p:spPr bwMode="auto">
            <a:xfrm>
              <a:off x="2895" y="1840"/>
              <a:ext cx="273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Tеологи</a:t>
              </a:r>
            </a:p>
          </p:txBody>
        </p:sp>
        <p:sp>
          <p:nvSpPr>
            <p:cNvPr id="9294" name="Rectangle 29"/>
            <p:cNvSpPr>
              <a:spLocks noChangeArrowheads="1"/>
            </p:cNvSpPr>
            <p:nvPr/>
          </p:nvSpPr>
          <p:spPr bwMode="auto">
            <a:xfrm>
              <a:off x="2856" y="1840"/>
              <a:ext cx="2808"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9" name="Group 30"/>
          <p:cNvGrpSpPr>
            <a:grpSpLocks/>
          </p:cNvGrpSpPr>
          <p:nvPr/>
        </p:nvGrpSpPr>
        <p:grpSpPr bwMode="auto">
          <a:xfrm>
            <a:off x="152400" y="3554413"/>
            <a:ext cx="1898650" cy="631825"/>
            <a:chOff x="96" y="2239"/>
            <a:chExt cx="1196" cy="398"/>
          </a:xfrm>
        </p:grpSpPr>
        <p:sp>
          <p:nvSpPr>
            <p:cNvPr id="9291" name="Rectangle 31"/>
            <p:cNvSpPr>
              <a:spLocks noChangeArrowheads="1"/>
            </p:cNvSpPr>
            <p:nvPr/>
          </p:nvSpPr>
          <p:spPr bwMode="auto">
            <a:xfrm>
              <a:off x="134" y="2239"/>
              <a:ext cx="112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 Бардамнал</a:t>
              </a:r>
            </a:p>
          </p:txBody>
        </p:sp>
        <p:sp>
          <p:nvSpPr>
            <p:cNvPr id="9292" name="Rectangle 32"/>
            <p:cNvSpPr>
              <a:spLocks noChangeArrowheads="1"/>
            </p:cNvSpPr>
            <p:nvPr/>
          </p:nvSpPr>
          <p:spPr bwMode="auto">
            <a:xfrm>
              <a:off x="96" y="2239"/>
              <a:ext cx="1197"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0" name="Group 33"/>
          <p:cNvGrpSpPr>
            <a:grpSpLocks/>
          </p:cNvGrpSpPr>
          <p:nvPr/>
        </p:nvGrpSpPr>
        <p:grpSpPr bwMode="auto">
          <a:xfrm>
            <a:off x="2008188" y="3554413"/>
            <a:ext cx="2584450" cy="631825"/>
            <a:chOff x="1265" y="2239"/>
            <a:chExt cx="1628" cy="398"/>
          </a:xfrm>
        </p:grpSpPr>
        <p:sp>
          <p:nvSpPr>
            <p:cNvPr id="9289" name="Rectangle 34"/>
            <p:cNvSpPr>
              <a:spLocks noChangeArrowheads="1"/>
            </p:cNvSpPr>
            <p:nvPr/>
          </p:nvSpPr>
          <p:spPr bwMode="auto">
            <a:xfrm>
              <a:off x="1303" y="2239"/>
              <a:ext cx="1551"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Ёс бус байдал</a:t>
              </a:r>
            </a:p>
          </p:txBody>
        </p:sp>
        <p:sp>
          <p:nvSpPr>
            <p:cNvPr id="9290" name="Rectangle 35"/>
            <p:cNvSpPr>
              <a:spLocks noChangeArrowheads="1"/>
            </p:cNvSpPr>
            <p:nvPr/>
          </p:nvSpPr>
          <p:spPr bwMode="auto">
            <a:xfrm>
              <a:off x="1265" y="2239"/>
              <a:ext cx="1629"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1" name="Group 36"/>
          <p:cNvGrpSpPr>
            <a:grpSpLocks/>
          </p:cNvGrpSpPr>
          <p:nvPr/>
        </p:nvGrpSpPr>
        <p:grpSpPr bwMode="auto">
          <a:xfrm>
            <a:off x="4533900" y="3554413"/>
            <a:ext cx="4456113" cy="631825"/>
            <a:chOff x="2856" y="2239"/>
            <a:chExt cx="2807" cy="398"/>
          </a:xfrm>
        </p:grpSpPr>
        <p:sp>
          <p:nvSpPr>
            <p:cNvPr id="9287" name="Rectangle 37"/>
            <p:cNvSpPr>
              <a:spLocks noChangeArrowheads="1"/>
            </p:cNvSpPr>
            <p:nvPr/>
          </p:nvSpPr>
          <p:spPr bwMode="auto">
            <a:xfrm>
              <a:off x="2895" y="2239"/>
              <a:ext cx="273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Хувиа хичээлт</a:t>
              </a:r>
            </a:p>
          </p:txBody>
        </p:sp>
        <p:sp>
          <p:nvSpPr>
            <p:cNvPr id="9288" name="Rectangle 38"/>
            <p:cNvSpPr>
              <a:spLocks noChangeArrowheads="1"/>
            </p:cNvSpPr>
            <p:nvPr/>
          </p:nvSpPr>
          <p:spPr bwMode="auto">
            <a:xfrm>
              <a:off x="2856" y="2239"/>
              <a:ext cx="2808"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2" name="Group 39"/>
          <p:cNvGrpSpPr>
            <a:grpSpLocks/>
          </p:cNvGrpSpPr>
          <p:nvPr/>
        </p:nvGrpSpPr>
        <p:grpSpPr bwMode="auto">
          <a:xfrm>
            <a:off x="152400" y="4187825"/>
            <a:ext cx="1898650" cy="631825"/>
            <a:chOff x="96" y="2638"/>
            <a:chExt cx="1196" cy="398"/>
          </a:xfrm>
        </p:grpSpPr>
        <p:sp>
          <p:nvSpPr>
            <p:cNvPr id="9285" name="Rectangle 40"/>
            <p:cNvSpPr>
              <a:spLocks noChangeArrowheads="1"/>
            </p:cNvSpPr>
            <p:nvPr/>
          </p:nvSpPr>
          <p:spPr bwMode="auto">
            <a:xfrm>
              <a:off x="134" y="2638"/>
              <a:ext cx="112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0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Arial Narrow" charset="0"/>
                  <a:ea typeface="SimSun" charset="0"/>
                  <a:cs typeface="SimSun" charset="0"/>
                </a:rPr>
                <a:t>Бүлэг 1-4</a:t>
              </a:r>
            </a:p>
          </p:txBody>
        </p:sp>
        <p:sp>
          <p:nvSpPr>
            <p:cNvPr id="9286" name="Rectangle 41"/>
            <p:cNvSpPr>
              <a:spLocks noChangeArrowheads="1"/>
            </p:cNvSpPr>
            <p:nvPr/>
          </p:nvSpPr>
          <p:spPr bwMode="auto">
            <a:xfrm>
              <a:off x="96" y="2638"/>
              <a:ext cx="1197"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3" name="Group 42"/>
          <p:cNvGrpSpPr>
            <a:grpSpLocks/>
          </p:cNvGrpSpPr>
          <p:nvPr/>
        </p:nvGrpSpPr>
        <p:grpSpPr bwMode="auto">
          <a:xfrm>
            <a:off x="2008188" y="4187825"/>
            <a:ext cx="2584450" cy="631825"/>
            <a:chOff x="1265" y="2638"/>
            <a:chExt cx="1628" cy="398"/>
          </a:xfrm>
        </p:grpSpPr>
        <p:sp>
          <p:nvSpPr>
            <p:cNvPr id="9283" name="Rectangle 43"/>
            <p:cNvSpPr>
              <a:spLocks noChangeArrowheads="1"/>
            </p:cNvSpPr>
            <p:nvPr/>
          </p:nvSpPr>
          <p:spPr bwMode="auto">
            <a:xfrm>
              <a:off x="1303" y="2638"/>
              <a:ext cx="1551"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0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Arial Narrow" charset="0"/>
                  <a:ea typeface="SimSun" charset="0"/>
                  <a:cs typeface="SimSun" charset="0"/>
                </a:rPr>
                <a:t>Бүлэг 5-6</a:t>
              </a:r>
            </a:p>
          </p:txBody>
        </p:sp>
        <p:sp>
          <p:nvSpPr>
            <p:cNvPr id="9284" name="Rectangle 44"/>
            <p:cNvSpPr>
              <a:spLocks noChangeArrowheads="1"/>
            </p:cNvSpPr>
            <p:nvPr/>
          </p:nvSpPr>
          <p:spPr bwMode="auto">
            <a:xfrm>
              <a:off x="1265" y="2638"/>
              <a:ext cx="1629"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4" name="Group 45"/>
          <p:cNvGrpSpPr>
            <a:grpSpLocks/>
          </p:cNvGrpSpPr>
          <p:nvPr/>
        </p:nvGrpSpPr>
        <p:grpSpPr bwMode="auto">
          <a:xfrm>
            <a:off x="4533900" y="4187825"/>
            <a:ext cx="4456113" cy="631825"/>
            <a:chOff x="2856" y="2638"/>
            <a:chExt cx="2807" cy="398"/>
          </a:xfrm>
        </p:grpSpPr>
        <p:sp>
          <p:nvSpPr>
            <p:cNvPr id="9281" name="Rectangle 46"/>
            <p:cNvSpPr>
              <a:spLocks noChangeArrowheads="1"/>
            </p:cNvSpPr>
            <p:nvPr/>
          </p:nvSpPr>
          <p:spPr bwMode="auto">
            <a:xfrm>
              <a:off x="2895" y="2638"/>
              <a:ext cx="273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0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Arial Narrow" charset="0"/>
                  <a:ea typeface="SimSun" charset="0"/>
                  <a:cs typeface="SimSun" charset="0"/>
                </a:rPr>
                <a:t> Бүлэг 7-16</a:t>
              </a:r>
            </a:p>
          </p:txBody>
        </p:sp>
        <p:sp>
          <p:nvSpPr>
            <p:cNvPr id="9282" name="Rectangle 47"/>
            <p:cNvSpPr>
              <a:spLocks noChangeArrowheads="1"/>
            </p:cNvSpPr>
            <p:nvPr/>
          </p:nvSpPr>
          <p:spPr bwMode="auto">
            <a:xfrm>
              <a:off x="2856" y="2638"/>
              <a:ext cx="2808"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5" name="Group 48"/>
          <p:cNvGrpSpPr>
            <a:grpSpLocks/>
          </p:cNvGrpSpPr>
          <p:nvPr/>
        </p:nvGrpSpPr>
        <p:grpSpPr bwMode="auto">
          <a:xfrm>
            <a:off x="152400" y="4821238"/>
            <a:ext cx="892175" cy="692150"/>
            <a:chOff x="96" y="3037"/>
            <a:chExt cx="562" cy="436"/>
          </a:xfrm>
        </p:grpSpPr>
        <p:sp>
          <p:nvSpPr>
            <p:cNvPr id="9279" name="Rectangle 49"/>
            <p:cNvSpPr>
              <a:spLocks noChangeArrowheads="1"/>
            </p:cNvSpPr>
            <p:nvPr/>
          </p:nvSpPr>
          <p:spPr bwMode="auto">
            <a:xfrm>
              <a:off x="140" y="3037"/>
              <a:ext cx="475"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Асуудал</a:t>
              </a:r>
            </a:p>
          </p:txBody>
        </p:sp>
        <p:sp>
          <p:nvSpPr>
            <p:cNvPr id="9280" name="Rectangle 50"/>
            <p:cNvSpPr>
              <a:spLocks noChangeArrowheads="1"/>
            </p:cNvSpPr>
            <p:nvPr/>
          </p:nvSpPr>
          <p:spPr bwMode="auto">
            <a:xfrm>
              <a:off x="96" y="3037"/>
              <a:ext cx="563" cy="4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6" name="Group 51"/>
          <p:cNvGrpSpPr>
            <a:grpSpLocks/>
          </p:cNvGrpSpPr>
          <p:nvPr/>
        </p:nvGrpSpPr>
        <p:grpSpPr bwMode="auto">
          <a:xfrm>
            <a:off x="919163" y="4821238"/>
            <a:ext cx="1268412" cy="692150"/>
            <a:chOff x="579" y="3037"/>
            <a:chExt cx="799" cy="436"/>
          </a:xfrm>
        </p:grpSpPr>
        <p:sp>
          <p:nvSpPr>
            <p:cNvPr id="9277" name="Rectangle 52"/>
            <p:cNvSpPr>
              <a:spLocks noChangeArrowheads="1"/>
            </p:cNvSpPr>
            <p:nvPr/>
          </p:nvSpPr>
          <p:spPr bwMode="auto">
            <a:xfrm>
              <a:off x="623" y="3037"/>
              <a:ext cx="712"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Үл ойлголцол</a:t>
              </a:r>
            </a:p>
          </p:txBody>
        </p:sp>
        <p:sp>
          <p:nvSpPr>
            <p:cNvPr id="9278" name="Rectangle 53"/>
            <p:cNvSpPr>
              <a:spLocks noChangeArrowheads="1"/>
            </p:cNvSpPr>
            <p:nvPr/>
          </p:nvSpPr>
          <p:spPr bwMode="auto">
            <a:xfrm>
              <a:off x="579" y="3037"/>
              <a:ext cx="800"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37" name="Group 54"/>
          <p:cNvGrpSpPr>
            <a:grpSpLocks/>
          </p:cNvGrpSpPr>
          <p:nvPr/>
        </p:nvGrpSpPr>
        <p:grpSpPr bwMode="auto">
          <a:xfrm>
            <a:off x="2008188" y="4821238"/>
            <a:ext cx="1084262" cy="692150"/>
            <a:chOff x="1265" y="3037"/>
            <a:chExt cx="683" cy="436"/>
          </a:xfrm>
        </p:grpSpPr>
        <p:sp>
          <p:nvSpPr>
            <p:cNvPr id="9275" name="Rectangle 55"/>
            <p:cNvSpPr>
              <a:spLocks noChangeArrowheads="1"/>
            </p:cNvSpPr>
            <p:nvPr/>
          </p:nvSpPr>
          <p:spPr bwMode="auto">
            <a:xfrm>
              <a:off x="1309" y="3037"/>
              <a:ext cx="596"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Ёс бус байдал</a:t>
              </a:r>
            </a:p>
          </p:txBody>
        </p:sp>
        <p:sp>
          <p:nvSpPr>
            <p:cNvPr id="9276" name="Rectangle 56"/>
            <p:cNvSpPr>
              <a:spLocks noChangeArrowheads="1"/>
            </p:cNvSpPr>
            <p:nvPr/>
          </p:nvSpPr>
          <p:spPr bwMode="auto">
            <a:xfrm>
              <a:off x="1265" y="3037"/>
              <a:ext cx="684"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38" name="Group 57"/>
          <p:cNvGrpSpPr>
            <a:grpSpLocks/>
          </p:cNvGrpSpPr>
          <p:nvPr/>
        </p:nvGrpSpPr>
        <p:grpSpPr bwMode="auto">
          <a:xfrm>
            <a:off x="2940050" y="4821238"/>
            <a:ext cx="938213" cy="692150"/>
            <a:chOff x="1852" y="3037"/>
            <a:chExt cx="591" cy="436"/>
          </a:xfrm>
        </p:grpSpPr>
        <p:sp>
          <p:nvSpPr>
            <p:cNvPr id="9273" name="Rectangle 58"/>
            <p:cNvSpPr>
              <a:spLocks noChangeArrowheads="1"/>
            </p:cNvSpPr>
            <p:nvPr/>
          </p:nvSpPr>
          <p:spPr bwMode="auto">
            <a:xfrm>
              <a:off x="1896" y="3037"/>
              <a:ext cx="503"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00000"/>
                </a:solidFill>
                <a:latin typeface="Arial Narrow" charset="0"/>
                <a:ea typeface="SimSun" charset="0"/>
                <a:cs typeface="SimSun" charset="0"/>
              </a:endParaRP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Хууль сахих</a:t>
              </a:r>
            </a:p>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00000"/>
                </a:solidFill>
                <a:latin typeface="Arial Narrow" charset="0"/>
                <a:ea typeface="SimSun" charset="0"/>
                <a:cs typeface="SimSun" charset="0"/>
              </a:endParaRPr>
            </a:p>
          </p:txBody>
        </p:sp>
        <p:sp>
          <p:nvSpPr>
            <p:cNvPr id="9274" name="Rectangle 59"/>
            <p:cNvSpPr>
              <a:spLocks noChangeArrowheads="1"/>
            </p:cNvSpPr>
            <p:nvPr/>
          </p:nvSpPr>
          <p:spPr bwMode="auto">
            <a:xfrm>
              <a:off x="1852" y="3037"/>
              <a:ext cx="592" cy="4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39" name="Group 60"/>
          <p:cNvGrpSpPr>
            <a:grpSpLocks/>
          </p:cNvGrpSpPr>
          <p:nvPr/>
        </p:nvGrpSpPr>
        <p:grpSpPr bwMode="auto">
          <a:xfrm>
            <a:off x="3746500" y="4821238"/>
            <a:ext cx="915988" cy="692150"/>
            <a:chOff x="2360" y="3037"/>
            <a:chExt cx="577" cy="436"/>
          </a:xfrm>
        </p:grpSpPr>
        <p:sp>
          <p:nvSpPr>
            <p:cNvPr id="9271" name="Rectangle 61"/>
            <p:cNvSpPr>
              <a:spLocks noChangeArrowheads="1"/>
            </p:cNvSpPr>
            <p:nvPr/>
          </p:nvSpPr>
          <p:spPr bwMode="auto">
            <a:xfrm>
              <a:off x="2404" y="3037"/>
              <a:ext cx="490"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Завхай-рал</a:t>
              </a:r>
            </a:p>
          </p:txBody>
        </p:sp>
        <p:sp>
          <p:nvSpPr>
            <p:cNvPr id="9272" name="Rectangle 62"/>
            <p:cNvSpPr>
              <a:spLocks noChangeArrowheads="1"/>
            </p:cNvSpPr>
            <p:nvPr/>
          </p:nvSpPr>
          <p:spPr bwMode="auto">
            <a:xfrm>
              <a:off x="2360" y="3037"/>
              <a:ext cx="578"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40" name="Group 63"/>
          <p:cNvGrpSpPr>
            <a:grpSpLocks/>
          </p:cNvGrpSpPr>
          <p:nvPr/>
        </p:nvGrpSpPr>
        <p:grpSpPr bwMode="auto">
          <a:xfrm>
            <a:off x="4533900" y="4821238"/>
            <a:ext cx="690563" cy="692150"/>
            <a:chOff x="2856" y="3037"/>
            <a:chExt cx="435" cy="436"/>
          </a:xfrm>
        </p:grpSpPr>
        <p:sp>
          <p:nvSpPr>
            <p:cNvPr id="9269" name="Rectangle 64"/>
            <p:cNvSpPr>
              <a:spLocks noChangeArrowheads="1"/>
            </p:cNvSpPr>
            <p:nvPr/>
          </p:nvSpPr>
          <p:spPr bwMode="auto">
            <a:xfrm>
              <a:off x="2900" y="3037"/>
              <a:ext cx="347"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 Гэр-лэлт</a:t>
              </a:r>
            </a:p>
          </p:txBody>
        </p:sp>
        <p:sp>
          <p:nvSpPr>
            <p:cNvPr id="9270" name="Rectangle 65"/>
            <p:cNvSpPr>
              <a:spLocks noChangeArrowheads="1"/>
            </p:cNvSpPr>
            <p:nvPr/>
          </p:nvSpPr>
          <p:spPr bwMode="auto">
            <a:xfrm>
              <a:off x="2856" y="3037"/>
              <a:ext cx="436" cy="4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41" name="Group 66"/>
          <p:cNvGrpSpPr>
            <a:grpSpLocks/>
          </p:cNvGrpSpPr>
          <p:nvPr/>
        </p:nvGrpSpPr>
        <p:grpSpPr bwMode="auto">
          <a:xfrm>
            <a:off x="5127625" y="4821238"/>
            <a:ext cx="776288" cy="692150"/>
            <a:chOff x="3230" y="3037"/>
            <a:chExt cx="489" cy="436"/>
          </a:xfrm>
        </p:grpSpPr>
        <p:sp>
          <p:nvSpPr>
            <p:cNvPr id="9267" name="Rectangle 67"/>
            <p:cNvSpPr>
              <a:spLocks noChangeArrowheads="1"/>
            </p:cNvSpPr>
            <p:nvPr/>
          </p:nvSpPr>
          <p:spPr bwMode="auto">
            <a:xfrm>
              <a:off x="3274" y="3037"/>
              <a:ext cx="402"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540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Arial Narrow" charset="0"/>
                  <a:ea typeface="SimSun" charset="0"/>
                  <a:cs typeface="SimSun" charset="0"/>
                </a:rPr>
                <a:t>Дур зоргоор-оо байдал</a:t>
              </a:r>
            </a:p>
          </p:txBody>
        </p:sp>
        <p:sp>
          <p:nvSpPr>
            <p:cNvPr id="9268" name="Rectangle 68"/>
            <p:cNvSpPr>
              <a:spLocks noChangeArrowheads="1"/>
            </p:cNvSpPr>
            <p:nvPr/>
          </p:nvSpPr>
          <p:spPr bwMode="auto">
            <a:xfrm>
              <a:off x="3230" y="3037"/>
              <a:ext cx="490"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42" name="Group 69"/>
          <p:cNvGrpSpPr>
            <a:grpSpLocks/>
          </p:cNvGrpSpPr>
          <p:nvPr/>
        </p:nvGrpSpPr>
        <p:grpSpPr bwMode="auto">
          <a:xfrm>
            <a:off x="5795963" y="4821238"/>
            <a:ext cx="760412" cy="692150"/>
            <a:chOff x="3651" y="3037"/>
            <a:chExt cx="479" cy="436"/>
          </a:xfrm>
        </p:grpSpPr>
        <p:sp>
          <p:nvSpPr>
            <p:cNvPr id="9265" name="Rectangle 70"/>
            <p:cNvSpPr>
              <a:spLocks noChangeArrowheads="1"/>
            </p:cNvSpPr>
            <p:nvPr/>
          </p:nvSpPr>
          <p:spPr bwMode="auto">
            <a:xfrm>
              <a:off x="3695" y="3037"/>
              <a:ext cx="392"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Толгойгоо бүтээ</a:t>
              </a:r>
              <a:r>
                <a:rPr lang="mn-MN" sz="1600">
                  <a:solidFill>
                    <a:srgbClr val="000000"/>
                  </a:solidFill>
                  <a:latin typeface="Arial Narrow" charset="0"/>
                  <a:ea typeface="SimSun" charset="0"/>
                  <a:cs typeface="SimSun" charset="0"/>
                </a:rPr>
                <a:t>х</a:t>
              </a:r>
              <a:endParaRPr lang="en-US" sz="1600">
                <a:solidFill>
                  <a:srgbClr val="000000"/>
                </a:solidFill>
                <a:latin typeface="Arial Narrow" charset="0"/>
                <a:ea typeface="SimSun" charset="0"/>
                <a:cs typeface="SimSun" charset="0"/>
              </a:endParaRPr>
            </a:p>
          </p:txBody>
        </p:sp>
        <p:sp>
          <p:nvSpPr>
            <p:cNvPr id="9266" name="Rectangle 71"/>
            <p:cNvSpPr>
              <a:spLocks noChangeArrowheads="1"/>
            </p:cNvSpPr>
            <p:nvPr/>
          </p:nvSpPr>
          <p:spPr bwMode="auto">
            <a:xfrm>
              <a:off x="3651" y="3037"/>
              <a:ext cx="480" cy="4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43" name="Group 72"/>
          <p:cNvGrpSpPr>
            <a:grpSpLocks/>
          </p:cNvGrpSpPr>
          <p:nvPr/>
        </p:nvGrpSpPr>
        <p:grpSpPr bwMode="auto">
          <a:xfrm>
            <a:off x="6450013" y="4821238"/>
            <a:ext cx="769937" cy="692150"/>
            <a:chOff x="4063" y="3037"/>
            <a:chExt cx="485" cy="436"/>
          </a:xfrm>
        </p:grpSpPr>
        <p:sp>
          <p:nvSpPr>
            <p:cNvPr id="9263" name="Rectangle 73"/>
            <p:cNvSpPr>
              <a:spLocks noChangeArrowheads="1"/>
            </p:cNvSpPr>
            <p:nvPr/>
          </p:nvSpPr>
          <p:spPr bwMode="auto">
            <a:xfrm>
              <a:off x="4107" y="3037"/>
              <a:ext cx="397"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Эзэний зоог</a:t>
              </a:r>
            </a:p>
          </p:txBody>
        </p:sp>
        <p:sp>
          <p:nvSpPr>
            <p:cNvPr id="9264" name="Rectangle 74"/>
            <p:cNvSpPr>
              <a:spLocks noChangeArrowheads="1"/>
            </p:cNvSpPr>
            <p:nvPr/>
          </p:nvSpPr>
          <p:spPr bwMode="auto">
            <a:xfrm>
              <a:off x="4063" y="3037"/>
              <a:ext cx="486"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44" name="Group 75"/>
          <p:cNvGrpSpPr>
            <a:grpSpLocks/>
          </p:cNvGrpSpPr>
          <p:nvPr/>
        </p:nvGrpSpPr>
        <p:grpSpPr bwMode="auto">
          <a:xfrm>
            <a:off x="7112000" y="4821238"/>
            <a:ext cx="612775" cy="692150"/>
            <a:chOff x="4480" y="3037"/>
            <a:chExt cx="386" cy="436"/>
          </a:xfrm>
        </p:grpSpPr>
        <p:sp>
          <p:nvSpPr>
            <p:cNvPr id="9261" name="Rectangle 76"/>
            <p:cNvSpPr>
              <a:spLocks noChangeArrowheads="1"/>
            </p:cNvSpPr>
            <p:nvPr/>
          </p:nvSpPr>
          <p:spPr bwMode="auto">
            <a:xfrm>
              <a:off x="4524" y="3037"/>
              <a:ext cx="29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Бэлгүүд</a:t>
              </a:r>
            </a:p>
          </p:txBody>
        </p:sp>
        <p:sp>
          <p:nvSpPr>
            <p:cNvPr id="9262" name="Rectangle 77"/>
            <p:cNvSpPr>
              <a:spLocks noChangeArrowheads="1"/>
            </p:cNvSpPr>
            <p:nvPr/>
          </p:nvSpPr>
          <p:spPr bwMode="auto">
            <a:xfrm>
              <a:off x="4480" y="3037"/>
              <a:ext cx="387" cy="4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45" name="Group 78"/>
          <p:cNvGrpSpPr>
            <a:grpSpLocks/>
          </p:cNvGrpSpPr>
          <p:nvPr/>
        </p:nvGrpSpPr>
        <p:grpSpPr bwMode="auto">
          <a:xfrm>
            <a:off x="7639050" y="4821238"/>
            <a:ext cx="717550" cy="692150"/>
            <a:chOff x="4812" y="3037"/>
            <a:chExt cx="452" cy="436"/>
          </a:xfrm>
        </p:grpSpPr>
        <p:sp>
          <p:nvSpPr>
            <p:cNvPr id="9259" name="Rectangle 79"/>
            <p:cNvSpPr>
              <a:spLocks noChangeArrowheads="1"/>
            </p:cNvSpPr>
            <p:nvPr/>
          </p:nvSpPr>
          <p:spPr bwMode="auto">
            <a:xfrm>
              <a:off x="4856" y="3037"/>
              <a:ext cx="364"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Дахин амилалт</a:t>
              </a:r>
            </a:p>
          </p:txBody>
        </p:sp>
        <p:sp>
          <p:nvSpPr>
            <p:cNvPr id="9260" name="Rectangle 80"/>
            <p:cNvSpPr>
              <a:spLocks noChangeArrowheads="1"/>
            </p:cNvSpPr>
            <p:nvPr/>
          </p:nvSpPr>
          <p:spPr bwMode="auto">
            <a:xfrm>
              <a:off x="4812" y="3037"/>
              <a:ext cx="453"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46" name="Group 81"/>
          <p:cNvGrpSpPr>
            <a:grpSpLocks/>
          </p:cNvGrpSpPr>
          <p:nvPr/>
        </p:nvGrpSpPr>
        <p:grpSpPr bwMode="auto">
          <a:xfrm>
            <a:off x="8256588" y="4821238"/>
            <a:ext cx="733425" cy="692150"/>
            <a:chOff x="5201" y="3037"/>
            <a:chExt cx="462" cy="436"/>
          </a:xfrm>
        </p:grpSpPr>
        <p:sp>
          <p:nvSpPr>
            <p:cNvPr id="9257" name="Rectangle 82"/>
            <p:cNvSpPr>
              <a:spLocks noChangeArrowheads="1"/>
            </p:cNvSpPr>
            <p:nvPr/>
          </p:nvSpPr>
          <p:spPr bwMode="auto">
            <a:xfrm>
              <a:off x="5245" y="3037"/>
              <a:ext cx="375"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120" rIns="0" bIns="0" anchor="ctr" anchorCtr="1"/>
            <a:lstStyle/>
            <a:p>
              <a:pPr algn="l">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Arial Narrow" charset="0"/>
                  <a:ea typeface="SimSun" charset="0"/>
                  <a:cs typeface="SimSun" charset="0"/>
                </a:rPr>
                <a:t>Өгөх</a:t>
              </a:r>
            </a:p>
          </p:txBody>
        </p:sp>
        <p:sp>
          <p:nvSpPr>
            <p:cNvPr id="9258" name="Rectangle 83"/>
            <p:cNvSpPr>
              <a:spLocks noChangeArrowheads="1"/>
            </p:cNvSpPr>
            <p:nvPr/>
          </p:nvSpPr>
          <p:spPr bwMode="auto">
            <a:xfrm>
              <a:off x="5201" y="3037"/>
              <a:ext cx="463" cy="43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47" name="Group 84"/>
          <p:cNvGrpSpPr>
            <a:grpSpLocks/>
          </p:cNvGrpSpPr>
          <p:nvPr/>
        </p:nvGrpSpPr>
        <p:grpSpPr bwMode="auto">
          <a:xfrm>
            <a:off x="152400" y="5514975"/>
            <a:ext cx="8837613" cy="631825"/>
            <a:chOff x="96" y="3474"/>
            <a:chExt cx="5567" cy="398"/>
          </a:xfrm>
        </p:grpSpPr>
        <p:sp>
          <p:nvSpPr>
            <p:cNvPr id="9255" name="Rectangle 85"/>
            <p:cNvSpPr>
              <a:spLocks noChangeArrowheads="1"/>
            </p:cNvSpPr>
            <p:nvPr/>
          </p:nvSpPr>
          <p:spPr bwMode="auto">
            <a:xfrm>
              <a:off x="125" y="3474"/>
              <a:ext cx="551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Ефес</a:t>
              </a:r>
            </a:p>
          </p:txBody>
        </p:sp>
        <p:sp>
          <p:nvSpPr>
            <p:cNvPr id="9256" name="Rectangle 86"/>
            <p:cNvSpPr>
              <a:spLocks noChangeArrowheads="1"/>
            </p:cNvSpPr>
            <p:nvPr/>
          </p:nvSpPr>
          <p:spPr bwMode="auto">
            <a:xfrm>
              <a:off x="96" y="3474"/>
              <a:ext cx="5568"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48" name="Group 87"/>
          <p:cNvGrpSpPr>
            <a:grpSpLocks/>
          </p:cNvGrpSpPr>
          <p:nvPr/>
        </p:nvGrpSpPr>
        <p:grpSpPr bwMode="auto">
          <a:xfrm>
            <a:off x="152400" y="6148388"/>
            <a:ext cx="8837613" cy="631825"/>
            <a:chOff x="96" y="3873"/>
            <a:chExt cx="5567" cy="398"/>
          </a:xfrm>
        </p:grpSpPr>
        <p:sp>
          <p:nvSpPr>
            <p:cNvPr id="9253" name="Rectangle 88"/>
            <p:cNvSpPr>
              <a:spLocks noChangeArrowheads="1"/>
            </p:cNvSpPr>
            <p:nvPr/>
          </p:nvSpPr>
          <p:spPr bwMode="auto">
            <a:xfrm>
              <a:off x="125" y="3873"/>
              <a:ext cx="551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120" rIns="0" bIns="0" anchor="ctr" anchorCtr="1"/>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Times New Roman" charset="0"/>
                  <a:ea typeface="SimSun" charset="0"/>
                  <a:cs typeface="SimSun" charset="0"/>
                </a:rPr>
                <a:t>МЭ 56 оны 5 сар (3дах сайн мэдээний аялал)</a:t>
              </a:r>
            </a:p>
          </p:txBody>
        </p:sp>
        <p:sp>
          <p:nvSpPr>
            <p:cNvPr id="9254" name="Rectangle 89"/>
            <p:cNvSpPr>
              <a:spLocks noChangeArrowheads="1"/>
            </p:cNvSpPr>
            <p:nvPr/>
          </p:nvSpPr>
          <p:spPr bwMode="auto">
            <a:xfrm>
              <a:off x="96" y="3873"/>
              <a:ext cx="5568" cy="3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49" name="Text Box 90"/>
          <p:cNvSpPr txBox="1">
            <a:spLocks noChangeArrowheads="1"/>
          </p:cNvSpPr>
          <p:nvPr/>
        </p:nvSpPr>
        <p:spPr bwMode="auto">
          <a:xfrm>
            <a:off x="8423275" y="227013"/>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156</a:t>
            </a:r>
          </a:p>
        </p:txBody>
      </p:sp>
      <p:sp>
        <p:nvSpPr>
          <p:cNvPr id="9250" name="Line 91"/>
          <p:cNvSpPr>
            <a:spLocks noChangeShapeType="1"/>
          </p:cNvSpPr>
          <p:nvPr/>
        </p:nvSpPr>
        <p:spPr bwMode="auto">
          <a:xfrm>
            <a:off x="2057400" y="4800600"/>
            <a:ext cx="1588" cy="685800"/>
          </a:xfrm>
          <a:prstGeom prst="line">
            <a:avLst/>
          </a:prstGeom>
          <a:noFill/>
          <a:ln w="9360">
            <a:solidFill>
              <a:srgbClr val="B2B2B2"/>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9308" name="Text Box 92"/>
          <p:cNvSpPr txBox="1">
            <a:spLocks noChangeArrowheads="1"/>
          </p:cNvSpPr>
          <p:nvPr/>
        </p:nvSpPr>
        <p:spPr bwMode="auto">
          <a:xfrm>
            <a:off x="152400" y="50800"/>
            <a:ext cx="8839200" cy="711200"/>
          </a:xfrm>
          <a:prstGeom prst="rect">
            <a:avLst/>
          </a:prstGeom>
          <a:solidFill>
            <a:srgbClr val="0000FF"/>
          </a:solidFill>
          <a:ln w="9525">
            <a:noFill/>
            <a:round/>
            <a:headEnd/>
            <a:tailEnd/>
          </a:ln>
          <a:effectLst/>
        </p:spPr>
        <p:txBody>
          <a:bodyPr tIns="734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5000"/>
              </a:lnSpc>
            </a:pPr>
            <a:r>
              <a:rPr lang="en-US" sz="4400">
                <a:solidFill>
                  <a:srgbClr val="FFFFFF"/>
                </a:solidFill>
                <a:effectLst>
                  <a:outerShdw blurRad="38100" dist="38100" dir="2700000" algn="tl">
                    <a:srgbClr val="000000"/>
                  </a:outerShdw>
                </a:effectLst>
                <a:latin typeface="Times New Roman" charset="0"/>
              </a:rPr>
              <a:t>1 Коринт номын тойм</a:t>
            </a:r>
          </a:p>
        </p:txBody>
      </p:sp>
      <p:sp>
        <p:nvSpPr>
          <p:cNvPr id="9309" name="Text Box 93"/>
          <p:cNvSpPr txBox="1">
            <a:spLocks noChangeArrowheads="1"/>
          </p:cNvSpPr>
          <p:nvPr/>
        </p:nvSpPr>
        <p:spPr bwMode="auto">
          <a:xfrm>
            <a:off x="8332788" y="76200"/>
            <a:ext cx="638175" cy="457200"/>
          </a:xfrm>
          <a:prstGeom prst="rect">
            <a:avLst/>
          </a:prstGeom>
          <a:noFill/>
          <a:ln w="9525">
            <a:noFill/>
            <a:round/>
            <a:headEnd/>
            <a:tailEnd/>
          </a:ln>
          <a:effec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FFFFFF"/>
                </a:solidFill>
                <a:effectLst>
                  <a:outerShdw blurRad="38100" dist="38100" dir="2700000" algn="tl">
                    <a:srgbClr val="DDDDDD"/>
                  </a:outerShdw>
                </a:effectLst>
                <a:latin typeface="Times New Roman" charset="0"/>
                <a:cs typeface="Arial Unicode MS" charset="0"/>
              </a:rPr>
              <a:t>156</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8423275" y="227013"/>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156</a:t>
            </a:r>
          </a:p>
        </p:txBody>
      </p:sp>
      <p:sp>
        <p:nvSpPr>
          <p:cNvPr id="10243" name="Text Box 3"/>
          <p:cNvSpPr txBox="1">
            <a:spLocks noChangeArrowheads="1"/>
          </p:cNvSpPr>
          <p:nvPr/>
        </p:nvSpPr>
        <p:spPr bwMode="auto">
          <a:xfrm>
            <a:off x="3621088" y="785813"/>
            <a:ext cx="1665287" cy="515937"/>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2800">
                <a:solidFill>
                  <a:srgbClr val="FFFFFF"/>
                </a:solidFill>
                <a:latin typeface="Times New Roman" charset="0"/>
                <a:ea typeface="SimSun" charset="0"/>
                <a:cs typeface="SimSun" charset="0"/>
              </a:rPr>
              <a:t>1 Коринт </a:t>
            </a:r>
          </a:p>
        </p:txBody>
      </p:sp>
      <p:sp>
        <p:nvSpPr>
          <p:cNvPr id="10244" name="Text Box 4"/>
          <p:cNvSpPr txBox="1">
            <a:spLocks noChangeArrowheads="1"/>
          </p:cNvSpPr>
          <p:nvPr/>
        </p:nvSpPr>
        <p:spPr bwMode="auto">
          <a:xfrm>
            <a:off x="3613150" y="1568450"/>
            <a:ext cx="1878013" cy="922338"/>
          </a:xfrm>
          <a:prstGeom prst="rect">
            <a:avLst/>
          </a:prstGeom>
          <a:solidFill>
            <a:srgbClr val="4824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2800" u="sng">
                <a:solidFill>
                  <a:srgbClr val="FFFFFF"/>
                </a:solidFill>
                <a:latin typeface="Times New Roman" charset="0"/>
                <a:ea typeface="SimSun" charset="0"/>
                <a:cs typeface="SimSun" charset="0"/>
              </a:rPr>
              <a:t>Түлхүүр үг</a:t>
            </a:r>
          </a:p>
          <a:p>
            <a:pPr algn="l" eaLnBrk="1" hangingPunct="1">
              <a:lnSpc>
                <a:spcPct val="95000"/>
              </a:lnSpc>
            </a:pPr>
            <a:r>
              <a:rPr lang="en-US" sz="2800">
                <a:solidFill>
                  <a:srgbClr val="FFFFFF"/>
                </a:solidFill>
                <a:latin typeface="Times New Roman" charset="0"/>
                <a:ea typeface="SimSun" charset="0"/>
                <a:cs typeface="SimSun" charset="0"/>
              </a:rPr>
              <a:t>Ариусгал</a:t>
            </a:r>
          </a:p>
        </p:txBody>
      </p:sp>
      <p:sp>
        <p:nvSpPr>
          <p:cNvPr id="10245" name="Text Box 5"/>
          <p:cNvSpPr txBox="1">
            <a:spLocks noChangeArrowheads="1"/>
          </p:cNvSpPr>
          <p:nvPr/>
        </p:nvSpPr>
        <p:spPr bwMode="auto">
          <a:xfrm>
            <a:off x="1143000" y="2727325"/>
            <a:ext cx="7086600" cy="3208338"/>
          </a:xfrm>
          <a:prstGeom prst="rect">
            <a:avLst/>
          </a:prstGeom>
          <a:solidFill>
            <a:srgbClr val="DFD6C3"/>
          </a:solidFill>
          <a:ln w="9360">
            <a:solidFill>
              <a:srgbClr val="000000"/>
            </a:solidFill>
            <a:miter lim="800000"/>
            <a:headEnd/>
            <a:tailEnd/>
          </a:ln>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2800" u="sng">
                <a:solidFill>
                  <a:srgbClr val="000000"/>
                </a:solidFill>
                <a:latin typeface="Times New Roman" charset="0"/>
                <a:ea typeface="SimSun" charset="0"/>
                <a:cs typeface="SimSun" charset="0"/>
              </a:rPr>
              <a:t>Түлхүүр ишлэл</a:t>
            </a:r>
          </a:p>
          <a:p>
            <a:pPr algn="l" eaLnBrk="1" hangingPunct="1">
              <a:lnSpc>
                <a:spcPct val="95000"/>
              </a:lnSpc>
            </a:pPr>
            <a:r>
              <a:rPr lang="en-US" sz="2800">
                <a:solidFill>
                  <a:srgbClr val="000000"/>
                </a:solidFill>
                <a:latin typeface="Times New Roman" charset="0"/>
                <a:ea typeface="SimSun" charset="0"/>
                <a:cs typeface="SimSun" charset="0"/>
              </a:rPr>
              <a:t>	</a:t>
            </a:r>
            <a:r>
              <a:rPr lang="en-US" sz="2600">
                <a:solidFill>
                  <a:srgbClr val="000000"/>
                </a:solidFill>
                <a:latin typeface="Times New Roman" charset="0"/>
                <a:ea typeface="SimSun" charset="0"/>
                <a:cs typeface="SimSun" charset="0"/>
              </a:rPr>
              <a:t>“Та нарын бие бол Бурханы та нарт өгсөн, та нарын дотор байдаг Ариун Сүнсний сүм мөн гэдгийг та нар мэддэггүй юм уу? Та нар өөрсдийнх биш гэдгээ мэддэггүй юм уу? Учир нь та нарыг үнээр худалдан авсан юм. Тиймээс биеэрээ Бурханыг алдаршуулагтун.” </a:t>
            </a:r>
          </a:p>
          <a:p>
            <a:pPr algn="l" eaLnBrk="1" hangingPunct="1">
              <a:lnSpc>
                <a:spcPct val="95000"/>
              </a:lnSpc>
            </a:pPr>
            <a:r>
              <a:rPr lang="en-US" sz="2800">
                <a:solidFill>
                  <a:srgbClr val="000000"/>
                </a:solidFill>
                <a:latin typeface="Times New Roman" charset="0"/>
                <a:ea typeface="SimSun" charset="0"/>
                <a:cs typeface="SimSun" charset="0"/>
              </a:rPr>
              <a:t>(1 Кор. 6:19-20).</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additive="repl">
                                        <p:cTn id="6" dur="1" fill="hold">
                                          <p:stCondLst>
                                            <p:cond delay="0"/>
                                          </p:stCondLst>
                                        </p:cTn>
                                        <p:tgtEl>
                                          <p:spTgt spid="10244"/>
                                        </p:tgtEl>
                                        <p:attrNameLst>
                                          <p:attrName>style.visibility</p:attrName>
                                        </p:attrNameLst>
                                      </p:cBhvr>
                                      <p:to>
                                        <p:strVal val="visible"/>
                                      </p:to>
                                    </p:set>
                                    <p:anim calcmode="lin" valueType="num">
                                      <p:cBhvr additive="repl">
                                        <p:cTn id="7" dur="500" fill="hold"/>
                                        <p:tgtEl>
                                          <p:spTgt spid="10244"/>
                                        </p:tgtEl>
                                        <p:attrNameLst>
                                          <p:attrName>ppt_x</p:attrName>
                                        </p:attrNameLst>
                                      </p:cBhvr>
                                      <p:tavLst>
                                        <p:tav tm="100000">
                                          <p:val>
                                            <p:strVal val="#ppt_x"/>
                                          </p:val>
                                        </p:tav>
                                        <p:tav>
                                          <p:val>
                                            <p:strVal val="#ppt_x"/>
                                          </p:val>
                                        </p:tav>
                                      </p:tavLst>
                                    </p:anim>
                                    <p:anim calcmode="lin" valueType="num">
                                      <p:cBhvr additive="repl">
                                        <p:cTn id="8" dur="500" fill="hold"/>
                                        <p:tgtEl>
                                          <p:spTgt spid="10244"/>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0245"/>
                                        </p:tgtEl>
                                        <p:attrNameLst>
                                          <p:attrName>style.visibility</p:attrName>
                                        </p:attrNameLst>
                                      </p:cBhvr>
                                      <p:to>
                                        <p:strVal val="visible"/>
                                      </p:to>
                                    </p:set>
                                    <p:anim calcmode="lin" valueType="num">
                                      <p:cBhvr additive="repl">
                                        <p:cTn id="13" dur="500" fill="hold"/>
                                        <p:tgtEl>
                                          <p:spTgt spid="10245"/>
                                        </p:tgtEl>
                                        <p:attrNameLst>
                                          <p:attrName>ppt_x</p:attrName>
                                        </p:attrNameLst>
                                      </p:cBhvr>
                                      <p:tavLst>
                                        <p:tav tm="100000">
                                          <p:val>
                                            <p:strVal val="#ppt_x"/>
                                          </p:val>
                                        </p:tav>
                                        <p:tav>
                                          <p:val>
                                            <p:strVal val="#ppt_x"/>
                                          </p:val>
                                        </p:tav>
                                      </p:tavLst>
                                    </p:anim>
                                    <p:anim calcmode="lin" valueType="num">
                                      <p:cBhvr additive="repl">
                                        <p:cTn id="14" dur="500" fill="hold"/>
                                        <p:tgtEl>
                                          <p:spTgt spid="1024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7" name="Text Box 2"/>
          <p:cNvSpPr txBox="1">
            <a:spLocks noChangeArrowheads="1"/>
          </p:cNvSpPr>
          <p:nvPr/>
        </p:nvSpPr>
        <p:spPr bwMode="auto">
          <a:xfrm>
            <a:off x="8423275" y="227013"/>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157</a:t>
            </a:r>
          </a:p>
        </p:txBody>
      </p:sp>
      <p:sp>
        <p:nvSpPr>
          <p:cNvPr id="2" name="Text Box 3"/>
          <p:cNvSpPr txBox="1">
            <a:spLocks noChangeArrowheads="1"/>
          </p:cNvSpPr>
          <p:nvPr/>
        </p:nvSpPr>
        <p:spPr bwMode="auto">
          <a:xfrm rot="1200000">
            <a:off x="298450" y="4811713"/>
            <a:ext cx="4914900" cy="1150937"/>
          </a:xfrm>
          <a:prstGeom prst="rect">
            <a:avLst/>
          </a:prstGeom>
          <a:solidFill>
            <a:srgbClr val="B2B2B2"/>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u="sng">
                <a:solidFill>
                  <a:srgbClr val="000000"/>
                </a:solidFill>
                <a:latin typeface="Times New Roman" charset="0"/>
                <a:ea typeface="SimSun" charset="0"/>
                <a:cs typeface="SimSun" charset="0"/>
              </a:rPr>
              <a:t>Гарал/хүлээн авагч</a:t>
            </a:r>
          </a:p>
          <a:p>
            <a:pPr algn="l" eaLnBrk="1" hangingPunct="1">
              <a:lnSpc>
                <a:spcPct val="95000"/>
              </a:lnSpc>
            </a:pPr>
            <a:r>
              <a:rPr lang="en-US">
                <a:solidFill>
                  <a:srgbClr val="000000"/>
                </a:solidFill>
                <a:latin typeface="Times New Roman" charset="0"/>
                <a:ea typeface="SimSun" charset="0"/>
                <a:cs typeface="SimSun" charset="0"/>
              </a:rPr>
              <a:t>Паул Эфэс хотоос Эгийн тэнгис гатлан Коринтын сүмд хаягласан</a:t>
            </a:r>
          </a:p>
        </p:txBody>
      </p:sp>
      <p:sp>
        <p:nvSpPr>
          <p:cNvPr id="11268" name="Text Box 4"/>
          <p:cNvSpPr txBox="1">
            <a:spLocks noChangeArrowheads="1"/>
          </p:cNvSpPr>
          <p:nvPr/>
        </p:nvSpPr>
        <p:spPr bwMode="auto">
          <a:xfrm>
            <a:off x="2808288" y="3048000"/>
            <a:ext cx="1019175" cy="803275"/>
          </a:xfrm>
          <a:prstGeom prst="rect">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FFFFFF"/>
                </a:solidFill>
                <a:latin typeface="Times New Roman" charset="0"/>
                <a:cs typeface="Arial Unicode MS" charset="0"/>
              </a:rPr>
              <a:t>Гарал:</a:t>
            </a:r>
          </a:p>
          <a:p>
            <a:pPr algn="l" eaLnBrk="1" hangingPunct="1">
              <a:lnSpc>
                <a:spcPct val="95000"/>
              </a:lnSpc>
            </a:pPr>
            <a:r>
              <a:rPr lang="en-US">
                <a:solidFill>
                  <a:srgbClr val="FFFFFF"/>
                </a:solidFill>
                <a:latin typeface="Times New Roman" charset="0"/>
                <a:cs typeface="Arial Unicode MS" charset="0"/>
              </a:rPr>
              <a:t>Эфэс</a:t>
            </a:r>
          </a:p>
        </p:txBody>
      </p:sp>
      <p:sp>
        <p:nvSpPr>
          <p:cNvPr id="11269" name="Text Box 5"/>
          <p:cNvSpPr txBox="1">
            <a:spLocks noChangeArrowheads="1"/>
          </p:cNvSpPr>
          <p:nvPr/>
        </p:nvSpPr>
        <p:spPr bwMode="auto">
          <a:xfrm>
            <a:off x="158750" y="3048000"/>
            <a:ext cx="1700213" cy="803275"/>
          </a:xfrm>
          <a:prstGeom prst="rect">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FFFFFF"/>
                </a:solidFill>
                <a:latin typeface="Times New Roman" charset="0"/>
                <a:cs typeface="Arial Unicode MS" charset="0"/>
              </a:rPr>
              <a:t>Очих газар:</a:t>
            </a:r>
          </a:p>
          <a:p>
            <a:pPr algn="l" eaLnBrk="1" hangingPunct="1">
              <a:lnSpc>
                <a:spcPct val="95000"/>
              </a:lnSpc>
            </a:pPr>
            <a:r>
              <a:rPr lang="en-US">
                <a:solidFill>
                  <a:srgbClr val="FFFFFF"/>
                </a:solidFill>
                <a:latin typeface="Times New Roman" charset="0"/>
                <a:cs typeface="Arial Unicode MS" charset="0"/>
              </a:rPr>
              <a:t>Коринт</a:t>
            </a:r>
          </a:p>
        </p:txBody>
      </p:sp>
      <p:sp>
        <p:nvSpPr>
          <p:cNvPr id="11270" name="AutoShape 6"/>
          <p:cNvSpPr>
            <a:spLocks noChangeArrowheads="1"/>
          </p:cNvSpPr>
          <p:nvPr/>
        </p:nvSpPr>
        <p:spPr bwMode="auto">
          <a:xfrm>
            <a:off x="2743200" y="2667000"/>
            <a:ext cx="457200" cy="228600"/>
          </a:xfrm>
          <a:prstGeom prst="irregularSeal2">
            <a:avLst/>
          </a:prstGeom>
          <a:solidFill>
            <a:srgbClr val="FFFF00"/>
          </a:solidFill>
          <a:ln w="9360">
            <a:solidFill>
              <a:srgbClr val="000000"/>
            </a:solidFill>
            <a:miter lim="800000"/>
            <a:headEnd/>
            <a:tailEnd/>
          </a:ln>
        </p:spPr>
        <p:txBody>
          <a:bodyPr wrap="none" anchor="ctr"/>
          <a:lstStyle/>
          <a:p>
            <a:endParaRPr lang="en-US"/>
          </a:p>
        </p:txBody>
      </p:sp>
      <p:sp>
        <p:nvSpPr>
          <p:cNvPr id="11271" name="AutoShape 7"/>
          <p:cNvSpPr>
            <a:spLocks noChangeArrowheads="1"/>
          </p:cNvSpPr>
          <p:nvPr/>
        </p:nvSpPr>
        <p:spPr bwMode="auto">
          <a:xfrm>
            <a:off x="228600" y="2438400"/>
            <a:ext cx="457200" cy="228600"/>
          </a:xfrm>
          <a:prstGeom prst="irregularSeal2">
            <a:avLst/>
          </a:prstGeom>
          <a:solidFill>
            <a:srgbClr val="FFFF00"/>
          </a:solidFill>
          <a:ln w="9360">
            <a:solidFill>
              <a:srgbClr val="000000"/>
            </a:solidFill>
            <a:miter lim="800000"/>
            <a:headEnd/>
            <a:tailEnd/>
          </a:ln>
        </p:spPr>
        <p:txBody>
          <a:bodyPr wrap="none" anchor="ctr"/>
          <a:lstStyle/>
          <a:p>
            <a:endParaRPr lang="en-US"/>
          </a:p>
        </p:txBody>
      </p:sp>
      <p:sp>
        <p:nvSpPr>
          <p:cNvPr id="11272" name="AutoShape 8"/>
          <p:cNvSpPr>
            <a:spLocks noChangeArrowheads="1"/>
          </p:cNvSpPr>
          <p:nvPr/>
        </p:nvSpPr>
        <p:spPr bwMode="auto">
          <a:xfrm rot="10800000" flipV="1">
            <a:off x="381000" y="1822450"/>
            <a:ext cx="2743200" cy="685800"/>
          </a:xfrm>
          <a:prstGeom prst="curvedDownArrow">
            <a:avLst>
              <a:gd name="adj1" fmla="val 77778"/>
              <a:gd name="adj2" fmla="val 159259"/>
              <a:gd name="adj3" fmla="val 33333"/>
            </a:avLst>
          </a:prstGeom>
          <a:solidFill>
            <a:srgbClr val="FFFF00"/>
          </a:solidFill>
          <a:ln w="9360">
            <a:solidFill>
              <a:srgbClr val="000000"/>
            </a:solidFill>
            <a:miter lim="800000"/>
            <a:headEnd/>
            <a:tailEnd/>
          </a:ln>
        </p:spPr>
        <p:txBody>
          <a:bodyPr wrap="none" anchor="ctr"/>
          <a:lstStyle/>
          <a:p>
            <a:endParaRPr lang="en-US"/>
          </a:p>
        </p:txBody>
      </p:sp>
      <p:sp>
        <p:nvSpPr>
          <p:cNvPr id="11274" name="Text Box 9"/>
          <p:cNvSpPr txBox="1">
            <a:spLocks noChangeArrowheads="1"/>
          </p:cNvSpPr>
          <p:nvPr/>
        </p:nvSpPr>
        <p:spPr bwMode="auto">
          <a:xfrm>
            <a:off x="2286000" y="228600"/>
            <a:ext cx="4429125" cy="51911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mn-MN" sz="2800" b="0">
                <a:solidFill>
                  <a:srgbClr val="FFFFFF"/>
                </a:solidFill>
                <a:ea typeface="SimSun" charset="0"/>
                <a:cs typeface="SimSun" charset="0"/>
              </a:rPr>
              <a:t>Түүхэн нөхцөл байдал</a:t>
            </a:r>
            <a:endParaRPr lang="en-US" sz="2800" b="0">
              <a:solidFill>
                <a:srgbClr val="FFFFFF"/>
              </a:solidFill>
              <a:ea typeface="SimSun" charset="0"/>
              <a:cs typeface="SimSun" charset="0"/>
            </a:endParaRP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1+#ppt_w/2"/>
                                          </p:val>
                                        </p:tav>
                                        <p:tav>
                                          <p:val>
                                            <p:strVal val="#ppt_x"/>
                                          </p:val>
                                        </p:tav>
                                      </p:tavLst>
                                    </p:anim>
                                    <p:anim calcmode="lin" valueType="num">
                                      <p:cBhvr additive="repl">
                                        <p:cTn id="8" dur="500" fill="hold"/>
                                        <p:tgtEl>
                                          <p:spTgt spid="2"/>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fill="hold" nodeType="clickEffect">
                                  <p:stCondLst>
                                    <p:cond delay="0"/>
                                  </p:stCondLst>
                                  <p:childTnLst>
                                    <p:set>
                                      <p:cBhvr additive="repl">
                                        <p:cTn id="12" dur="1" fill="hold">
                                          <p:stCondLst>
                                            <p:cond delay="0"/>
                                          </p:stCondLst>
                                        </p:cTn>
                                        <p:tgtEl>
                                          <p:spTgt spid="11268"/>
                                        </p:tgtEl>
                                        <p:attrNameLst>
                                          <p:attrName>style.visibility</p:attrName>
                                        </p:attrNameLst>
                                      </p:cBhvr>
                                      <p:to>
                                        <p:strVal val="visible"/>
                                      </p:to>
                                    </p:set>
                                    <p:anim calcmode="lin" valueType="num">
                                      <p:cBhvr additive="repl">
                                        <p:cTn id="13" dur="1000" fill="hold"/>
                                        <p:tgtEl>
                                          <p:spTgt spid="11268"/>
                                        </p:tgtEl>
                                        <p:attrNameLst>
                                          <p:attrName>ppt_w</p:attrName>
                                        </p:attrNameLst>
                                      </p:cBhvr>
                                      <p:tavLst>
                                        <p:tav tm="100000">
                                          <p:val>
                                            <p:strVal val="0"/>
                                          </p:val>
                                        </p:tav>
                                        <p:tav>
                                          <p:val>
                                            <p:strVal val="#ppt_w"/>
                                          </p:val>
                                        </p:tav>
                                      </p:tavLst>
                                    </p:anim>
                                    <p:anim calcmode="lin" valueType="num">
                                      <p:cBhvr additive="repl">
                                        <p:cTn id="14" dur="1000" fill="hold"/>
                                        <p:tgtEl>
                                          <p:spTgt spid="11268"/>
                                        </p:tgtEl>
                                        <p:attrNameLst>
                                          <p:attrName>ppt_h</p:attrName>
                                        </p:attrNameLst>
                                      </p:cBhvr>
                                      <p:tavLst>
                                        <p:tav tm="100000">
                                          <p:val>
                                            <p:strVal val="0"/>
                                          </p:val>
                                        </p:tav>
                                        <p:tav>
                                          <p:val>
                                            <p:strVal val="#ppt_h"/>
                                          </p:val>
                                        </p:tav>
                                      </p:tavLst>
                                    </p:anim>
                                    <p:anim calcmode="lin" valueType="num">
                                      <p:cBhvr additive="repl">
                                        <p:cTn id="15" dur="1000" fill="hold"/>
                                        <p:tgtEl>
                                          <p:spTgt spid="11268"/>
                                        </p:tgtEl>
                                        <p:attrNameLst>
                                          <p:attrName>ppt_x</p:attrName>
                                        </p:attrNameLst>
                                      </p:cBhvr>
                                      <p:tavLst>
                                        <p:tav tm="0" fmla="#ppt_#ppt_x+(cos(-2*pi*(1-$))*-#ppt_#ppt_x-sin(-2*pi*(1-$))*(1-#ppt_#ppt_y))*(1-$)">
                                          <p:val>
                                            <p:strVal val="0"/>
                                          </p:val>
                                        </p:tav>
                                        <p:tav tm="100000">
                                          <p:val>
                                            <p:strVal val="1"/>
                                          </p:val>
                                        </p:tav>
                                      </p:tavLst>
                                    </p:anim>
                                    <p:anim calcmode="lin" valueType="num">
                                      <p:cBhvr additive="repl">
                                        <p:cTn id="16" dur="1000" fill="hold"/>
                                        <p:tgtEl>
                                          <p:spTgt spid="11268"/>
                                        </p:tgtEl>
                                        <p:attrNameLst>
                                          <p:attrName>ppt_y</p:attrName>
                                        </p:attrNameLst>
                                      </p:cBhvr>
                                      <p:tavLst>
                                        <p:tav tm="0" fmla="#ppt_#ppt_y+(sin(-2*pi*(1-$))*-#ppt_#ppt_x+cos(-2*pi*(1-$))*(1-#ppt_#ppt_y))*(1-$)">
                                          <p:val>
                                            <p:strVal val="0"/>
                                          </p:val>
                                        </p:tav>
                                        <p:tav tm="100000">
                                          <p:val>
                                            <p:strVal val="1"/>
                                          </p:val>
                                        </p:tav>
                                      </p:tavLst>
                                    </p:anim>
                                  </p:childTnLst>
                                </p:cTn>
                              </p:par>
                              <p:par>
                                <p:cTn id="17" presetID="15" presetClass="entr" fill="hold" grpId="0" nodeType="withEffect">
                                  <p:stCondLst>
                                    <p:cond delay="0"/>
                                  </p:stCondLst>
                                  <p:childTnLst>
                                    <p:set>
                                      <p:cBhvr additive="repl">
                                        <p:cTn id="18" dur="1" fill="hold">
                                          <p:stCondLst>
                                            <p:cond delay="0"/>
                                          </p:stCondLst>
                                        </p:cTn>
                                        <p:tgtEl>
                                          <p:spTgt spid="11270"/>
                                        </p:tgtEl>
                                        <p:attrNameLst>
                                          <p:attrName>style.visibility</p:attrName>
                                        </p:attrNameLst>
                                      </p:cBhvr>
                                      <p:to>
                                        <p:strVal val="visible"/>
                                      </p:to>
                                    </p:set>
                                    <p:anim calcmode="lin" valueType="num">
                                      <p:cBhvr additive="repl">
                                        <p:cTn id="19" dur="1000" fill="hold"/>
                                        <p:tgtEl>
                                          <p:spTgt spid="11270"/>
                                        </p:tgtEl>
                                        <p:attrNameLst>
                                          <p:attrName>ppt_w</p:attrName>
                                        </p:attrNameLst>
                                      </p:cBhvr>
                                      <p:tavLst>
                                        <p:tav tm="100000">
                                          <p:val>
                                            <p:strVal val="0"/>
                                          </p:val>
                                        </p:tav>
                                        <p:tav>
                                          <p:val>
                                            <p:strVal val="#ppt_w"/>
                                          </p:val>
                                        </p:tav>
                                      </p:tavLst>
                                    </p:anim>
                                    <p:anim calcmode="lin" valueType="num">
                                      <p:cBhvr additive="repl">
                                        <p:cTn id="20" dur="1000" fill="hold"/>
                                        <p:tgtEl>
                                          <p:spTgt spid="11270"/>
                                        </p:tgtEl>
                                        <p:attrNameLst>
                                          <p:attrName>ppt_h</p:attrName>
                                        </p:attrNameLst>
                                      </p:cBhvr>
                                      <p:tavLst>
                                        <p:tav tm="100000">
                                          <p:val>
                                            <p:strVal val="0"/>
                                          </p:val>
                                        </p:tav>
                                        <p:tav>
                                          <p:val>
                                            <p:strVal val="#ppt_h"/>
                                          </p:val>
                                        </p:tav>
                                      </p:tavLst>
                                    </p:anim>
                                    <p:anim calcmode="lin" valueType="num">
                                      <p:cBhvr additive="repl">
                                        <p:cTn id="21" dur="1000" fill="hold"/>
                                        <p:tgtEl>
                                          <p:spTgt spid="11270"/>
                                        </p:tgtEl>
                                        <p:attrNameLst>
                                          <p:attrName>ppt_x</p:attrName>
                                        </p:attrNameLst>
                                      </p:cBhvr>
                                      <p:tavLst>
                                        <p:tav tm="0" fmla="#ppt_#ppt_x+(cos(-2*pi*(1-$))*-#ppt_#ppt_x-sin(-2*pi*(1-$))*(1-#ppt_#ppt_y))*(1-$)">
                                          <p:val>
                                            <p:strVal val="0"/>
                                          </p:val>
                                        </p:tav>
                                        <p:tav tm="100000">
                                          <p:val>
                                            <p:strVal val="1"/>
                                          </p:val>
                                        </p:tav>
                                      </p:tavLst>
                                    </p:anim>
                                    <p:anim calcmode="lin" valueType="num">
                                      <p:cBhvr additive="repl">
                                        <p:cTn id="22" dur="1000" fill="hold"/>
                                        <p:tgtEl>
                                          <p:spTgt spid="11270"/>
                                        </p:tgtEl>
                                        <p:attrNameLst>
                                          <p:attrName>ppt_y</p:attrName>
                                        </p:attrNameLst>
                                      </p:cBhvr>
                                      <p:tavLst>
                                        <p:tav tm="0" fmla="#ppt_#ppt_y+(sin(-2*pi*(1-$))*-#ppt_#ppt_x+cos(-2*pi*(1-$))*(1-#ppt_#ppt_y))*(1-$)">
                                          <p:val>
                                            <p:strVal val="0"/>
                                          </p:val>
                                        </p:tav>
                                        <p:tav tm="100000">
                                          <p:val>
                                            <p:str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additive="repl">
                                        <p:cTn id="26" dur="1" fill="hold">
                                          <p:stCondLst>
                                            <p:cond delay="0"/>
                                          </p:stCondLst>
                                        </p:cTn>
                                        <p:tgtEl>
                                          <p:spTgt spid="11272"/>
                                        </p:tgtEl>
                                        <p:attrNameLst>
                                          <p:attrName>style.visibility</p:attrName>
                                        </p:attrNameLst>
                                      </p:cBhvr>
                                      <p:to>
                                        <p:strVal val="visible"/>
                                      </p:to>
                                    </p:set>
                                    <p:animEffect transition="in" filter="wipe(right)">
                                      <p:cBhvr additive="repl">
                                        <p:cTn id="27" dur="500"/>
                                        <p:tgtEl>
                                          <p:spTgt spid="112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fill="hold" grpId="0" nodeType="clickEffect">
                                  <p:stCondLst>
                                    <p:cond delay="0"/>
                                  </p:stCondLst>
                                  <p:childTnLst>
                                    <p:set>
                                      <p:cBhvr additive="repl">
                                        <p:cTn id="31" dur="1" fill="hold">
                                          <p:stCondLst>
                                            <p:cond delay="0"/>
                                          </p:stCondLst>
                                        </p:cTn>
                                        <p:tgtEl>
                                          <p:spTgt spid="11271"/>
                                        </p:tgtEl>
                                        <p:attrNameLst>
                                          <p:attrName>style.visibility</p:attrName>
                                        </p:attrNameLst>
                                      </p:cBhvr>
                                      <p:to>
                                        <p:strVal val="visible"/>
                                      </p:to>
                                    </p:set>
                                    <p:anim calcmode="lin" valueType="num">
                                      <p:cBhvr additive="repl">
                                        <p:cTn id="32" dur="1000" fill="hold"/>
                                        <p:tgtEl>
                                          <p:spTgt spid="11271"/>
                                        </p:tgtEl>
                                        <p:attrNameLst>
                                          <p:attrName>ppt_w</p:attrName>
                                        </p:attrNameLst>
                                      </p:cBhvr>
                                      <p:tavLst>
                                        <p:tav tm="100000">
                                          <p:val>
                                            <p:strVal val="0"/>
                                          </p:val>
                                        </p:tav>
                                        <p:tav>
                                          <p:val>
                                            <p:strVal val="#ppt_w"/>
                                          </p:val>
                                        </p:tav>
                                      </p:tavLst>
                                    </p:anim>
                                    <p:anim calcmode="lin" valueType="num">
                                      <p:cBhvr additive="repl">
                                        <p:cTn id="33" dur="1000" fill="hold"/>
                                        <p:tgtEl>
                                          <p:spTgt spid="11271"/>
                                        </p:tgtEl>
                                        <p:attrNameLst>
                                          <p:attrName>ppt_h</p:attrName>
                                        </p:attrNameLst>
                                      </p:cBhvr>
                                      <p:tavLst>
                                        <p:tav tm="100000">
                                          <p:val>
                                            <p:strVal val="0"/>
                                          </p:val>
                                        </p:tav>
                                        <p:tav>
                                          <p:val>
                                            <p:strVal val="#ppt_h"/>
                                          </p:val>
                                        </p:tav>
                                      </p:tavLst>
                                    </p:anim>
                                    <p:anim calcmode="lin" valueType="num">
                                      <p:cBhvr additive="repl">
                                        <p:cTn id="34" dur="1000" fill="hold"/>
                                        <p:tgtEl>
                                          <p:spTgt spid="11271"/>
                                        </p:tgtEl>
                                        <p:attrNameLst>
                                          <p:attrName>ppt_x</p:attrName>
                                        </p:attrNameLst>
                                      </p:cBhvr>
                                      <p:tavLst>
                                        <p:tav tm="0" fmla="#ppt_#ppt_x+(cos(-2*pi*(1-$))*-#ppt_#ppt_x-sin(-2*pi*(1-$))*(1-#ppt_#ppt_y))*(1-$)">
                                          <p:val>
                                            <p:strVal val="0"/>
                                          </p:val>
                                        </p:tav>
                                        <p:tav tm="100000">
                                          <p:val>
                                            <p:strVal val="1"/>
                                          </p:val>
                                        </p:tav>
                                      </p:tavLst>
                                    </p:anim>
                                    <p:anim calcmode="lin" valueType="num">
                                      <p:cBhvr additive="repl">
                                        <p:cTn id="35" dur="1000" fill="hold"/>
                                        <p:tgtEl>
                                          <p:spTgt spid="11271"/>
                                        </p:tgtEl>
                                        <p:attrNameLst>
                                          <p:attrName>ppt_y</p:attrName>
                                        </p:attrNameLst>
                                      </p:cBhvr>
                                      <p:tavLst>
                                        <p:tav tm="0" fmla="#ppt_#ppt_y+(sin(-2*pi*(1-$))*-#ppt_#ppt_x+cos(-2*pi*(1-$))*(1-#ppt_#ppt_y))*(1-$)">
                                          <p:val>
                                            <p:strVal val="0"/>
                                          </p:val>
                                        </p:tav>
                                        <p:tav tm="100000">
                                          <p:val>
                                            <p:strVal val="1"/>
                                          </p:val>
                                        </p:tav>
                                      </p:tavLst>
                                    </p:anim>
                                  </p:childTnLst>
                                </p:cTn>
                              </p:par>
                              <p:par>
                                <p:cTn id="36" presetID="15" presetClass="entr" fill="hold" nodeType="withEffect">
                                  <p:stCondLst>
                                    <p:cond delay="0"/>
                                  </p:stCondLst>
                                  <p:childTnLst>
                                    <p:set>
                                      <p:cBhvr additive="repl">
                                        <p:cTn id="37" dur="1" fill="hold">
                                          <p:stCondLst>
                                            <p:cond delay="0"/>
                                          </p:stCondLst>
                                        </p:cTn>
                                        <p:tgtEl>
                                          <p:spTgt spid="11269"/>
                                        </p:tgtEl>
                                        <p:attrNameLst>
                                          <p:attrName>style.visibility</p:attrName>
                                        </p:attrNameLst>
                                      </p:cBhvr>
                                      <p:to>
                                        <p:strVal val="visible"/>
                                      </p:to>
                                    </p:set>
                                    <p:anim calcmode="lin" valueType="num">
                                      <p:cBhvr additive="repl">
                                        <p:cTn id="38" dur="1000" fill="hold"/>
                                        <p:tgtEl>
                                          <p:spTgt spid="11269"/>
                                        </p:tgtEl>
                                        <p:attrNameLst>
                                          <p:attrName>ppt_w</p:attrName>
                                        </p:attrNameLst>
                                      </p:cBhvr>
                                      <p:tavLst>
                                        <p:tav tm="100000">
                                          <p:val>
                                            <p:strVal val="0"/>
                                          </p:val>
                                        </p:tav>
                                        <p:tav>
                                          <p:val>
                                            <p:strVal val="#ppt_w"/>
                                          </p:val>
                                        </p:tav>
                                      </p:tavLst>
                                    </p:anim>
                                    <p:anim calcmode="lin" valueType="num">
                                      <p:cBhvr additive="repl">
                                        <p:cTn id="39" dur="1000" fill="hold"/>
                                        <p:tgtEl>
                                          <p:spTgt spid="11269"/>
                                        </p:tgtEl>
                                        <p:attrNameLst>
                                          <p:attrName>ppt_h</p:attrName>
                                        </p:attrNameLst>
                                      </p:cBhvr>
                                      <p:tavLst>
                                        <p:tav tm="100000">
                                          <p:val>
                                            <p:strVal val="0"/>
                                          </p:val>
                                        </p:tav>
                                        <p:tav>
                                          <p:val>
                                            <p:strVal val="#ppt_h"/>
                                          </p:val>
                                        </p:tav>
                                      </p:tavLst>
                                    </p:anim>
                                    <p:anim calcmode="lin" valueType="num">
                                      <p:cBhvr additive="repl">
                                        <p:cTn id="40" dur="1000" fill="hold"/>
                                        <p:tgtEl>
                                          <p:spTgt spid="11269"/>
                                        </p:tgtEl>
                                        <p:attrNameLst>
                                          <p:attrName>ppt_x</p:attrName>
                                        </p:attrNameLst>
                                      </p:cBhvr>
                                      <p:tavLst>
                                        <p:tav tm="0" fmla="#ppt_#ppt_x+(cos(-2*pi*(1-$))*-#ppt_#ppt_x-sin(-2*pi*(1-$))*(1-#ppt_#ppt_y))*(1-$)">
                                          <p:val>
                                            <p:strVal val="0"/>
                                          </p:val>
                                        </p:tav>
                                        <p:tav tm="100000">
                                          <p:val>
                                            <p:strVal val="1"/>
                                          </p:val>
                                        </p:tav>
                                      </p:tavLst>
                                    </p:anim>
                                    <p:anim calcmode="lin" valueType="num">
                                      <p:cBhvr additive="repl">
                                        <p:cTn id="41" dur="1000" fill="hold"/>
                                        <p:tgtEl>
                                          <p:spTgt spid="11269"/>
                                        </p:tgtEl>
                                        <p:attrNameLst>
                                          <p:attrName>ppt_y</p:attrName>
                                        </p:attrNameLst>
                                      </p:cBhvr>
                                      <p:tavLst>
                                        <p:tav tm="0" fmla="#ppt_#ppt_y+(sin(-2*pi*(1-$))*-#ppt_#ppt_x+cos(-2*pi*(1-$))*(1-#ppt_#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1" grpId="0" animBg="1"/>
      <p:bldP spid="1127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8423275" y="227013"/>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157</a:t>
            </a:r>
          </a:p>
        </p:txBody>
      </p:sp>
      <p:sp>
        <p:nvSpPr>
          <p:cNvPr id="2" name="Text Box 2"/>
          <p:cNvSpPr txBox="1">
            <a:spLocks noChangeArrowheads="1"/>
          </p:cNvSpPr>
          <p:nvPr/>
        </p:nvSpPr>
        <p:spPr bwMode="auto">
          <a:xfrm rot="1200000">
            <a:off x="501650" y="1397000"/>
            <a:ext cx="8534400" cy="2978150"/>
          </a:xfrm>
          <a:prstGeom prst="rect">
            <a:avLst/>
          </a:prstGeom>
          <a:solidFill>
            <a:srgbClr val="B2B2B2"/>
          </a:solidFill>
          <a:ln w="9360">
            <a:solidFill>
              <a:srgbClr val="000000"/>
            </a:solidFill>
            <a:miter lim="800000"/>
            <a:headEnd/>
            <a:tailEnd/>
          </a:ln>
        </p:spPr>
        <p:txBody>
          <a:bodyPr lIns="90000" tIns="6444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ＭＳ Ｐゴシック" charset="0"/>
                <a:cs typeface="MS Gothic"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2800">
                <a:solidFill>
                  <a:srgbClr val="000000"/>
                </a:solidFill>
                <a:latin typeface="Times New Roman" charset="0"/>
                <a:ea typeface="SimSun" charset="0"/>
                <a:cs typeface="SimSun" charset="0"/>
              </a:rPr>
              <a:t>Паул 2 газраас </a:t>
            </a:r>
            <a:r>
              <a:rPr lang="mn-MN" sz="2800">
                <a:solidFill>
                  <a:srgbClr val="000000"/>
                </a:solidFill>
                <a:latin typeface="Times New Roman" charset="0"/>
                <a:ea typeface="SimSun" charset="0"/>
                <a:cs typeface="SimSun" charset="0"/>
              </a:rPr>
              <a:t>чуулганы</a:t>
            </a:r>
            <a:r>
              <a:rPr lang="en-US" sz="2800">
                <a:solidFill>
                  <a:srgbClr val="000000"/>
                </a:solidFill>
                <a:latin typeface="Times New Roman" charset="0"/>
                <a:ea typeface="SimSun" charset="0"/>
                <a:cs typeface="SimSun" charset="0"/>
              </a:rPr>
              <a:t> тухай муу мэдээ хүлээн авчээ: </a:t>
            </a:r>
          </a:p>
          <a:p>
            <a:pPr algn="l" eaLnBrk="1" hangingPunct="1">
              <a:lnSpc>
                <a:spcPct val="95000"/>
              </a:lnSpc>
              <a:buFont typeface="Times New Roman" charset="0"/>
              <a:buAutoNum type="arabicParenBoth"/>
            </a:pPr>
            <a:r>
              <a:rPr lang="mn-MN" sz="2800">
                <a:solidFill>
                  <a:srgbClr val="000000"/>
                </a:solidFill>
                <a:latin typeface="Times New Roman" charset="0"/>
                <a:ea typeface="SimSun" charset="0"/>
                <a:cs typeface="SimSun" charset="0"/>
              </a:rPr>
              <a:t>Чуулган дах </a:t>
            </a:r>
            <a:r>
              <a:rPr lang="en-US" sz="2800">
                <a:solidFill>
                  <a:srgbClr val="000000"/>
                </a:solidFill>
                <a:latin typeface="Times New Roman" charset="0"/>
                <a:ea typeface="SimSun" charset="0"/>
                <a:cs typeface="SimSun" charset="0"/>
              </a:rPr>
              <a:t>х</a:t>
            </a:r>
            <a:r>
              <a:rPr lang="mn-MN" sz="2800">
                <a:solidFill>
                  <a:srgbClr val="000000"/>
                </a:solidFill>
                <a:latin typeface="Times New Roman" charset="0"/>
                <a:ea typeface="SimSun" charset="0"/>
                <a:cs typeface="SimSun" charset="0"/>
              </a:rPr>
              <a:t>агарал</a:t>
            </a:r>
            <a:r>
              <a:rPr lang="en-US" sz="2800">
                <a:solidFill>
                  <a:srgbClr val="000000"/>
                </a:solidFill>
                <a:latin typeface="Times New Roman" charset="0"/>
                <a:ea typeface="SimSun" charset="0"/>
                <a:cs typeface="SimSun" charset="0"/>
              </a:rPr>
              <a:t> болоод эмх замбараагүй байдлын тухай Хл</a:t>
            </a:r>
            <a:r>
              <a:rPr lang="mn-MN" sz="2800">
                <a:solidFill>
                  <a:srgbClr val="000000"/>
                </a:solidFill>
                <a:latin typeface="Times New Roman" charset="0"/>
                <a:ea typeface="SimSun" charset="0"/>
                <a:cs typeface="SimSun" charset="0"/>
              </a:rPr>
              <a:t>ое</a:t>
            </a:r>
            <a:r>
              <a:rPr lang="en-US" sz="2800">
                <a:solidFill>
                  <a:srgbClr val="000000"/>
                </a:solidFill>
                <a:latin typeface="Times New Roman" charset="0"/>
                <a:ea typeface="SimSun" charset="0"/>
                <a:cs typeface="SimSun" charset="0"/>
              </a:rPr>
              <a:t>н</a:t>
            </a:r>
            <a:r>
              <a:rPr lang="mn-MN" sz="2800">
                <a:solidFill>
                  <a:srgbClr val="000000"/>
                </a:solidFill>
                <a:latin typeface="Times New Roman" charset="0"/>
                <a:ea typeface="SimSun" charset="0"/>
                <a:cs typeface="SimSun" charset="0"/>
              </a:rPr>
              <a:t>ы</a:t>
            </a:r>
            <a:r>
              <a:rPr lang="en-US" sz="2800">
                <a:solidFill>
                  <a:srgbClr val="000000"/>
                </a:solidFill>
                <a:latin typeface="Times New Roman" charset="0"/>
                <a:ea typeface="SimSun" charset="0"/>
                <a:cs typeface="SimSun" charset="0"/>
              </a:rPr>
              <a:t> гэр бүлийн тэргүүнээс (1:11), </a:t>
            </a:r>
          </a:p>
          <a:p>
            <a:pPr algn="l" eaLnBrk="1" hangingPunct="1">
              <a:lnSpc>
                <a:spcPct val="95000"/>
              </a:lnSpc>
              <a:buClrTx/>
              <a:buSzTx/>
              <a:buFontTx/>
              <a:buNone/>
            </a:pPr>
            <a:r>
              <a:rPr lang="en-US" sz="2800">
                <a:solidFill>
                  <a:srgbClr val="000000"/>
                </a:solidFill>
                <a:latin typeface="Times New Roman" charset="0"/>
                <a:ea typeface="SimSun" charset="0"/>
                <a:cs typeface="SimSun" charset="0"/>
              </a:rPr>
              <a:t>(2) бэрхшээлтэй асуудлын тухай </a:t>
            </a:r>
            <a:r>
              <a:rPr lang="mn-MN" sz="2800">
                <a:solidFill>
                  <a:srgbClr val="000000"/>
                </a:solidFill>
                <a:latin typeface="Times New Roman" charset="0"/>
                <a:ea typeface="SimSun" charset="0"/>
                <a:cs typeface="SimSun" charset="0"/>
              </a:rPr>
              <a:t>чуулганы</a:t>
            </a:r>
            <a:r>
              <a:rPr lang="en-US" sz="2800">
                <a:solidFill>
                  <a:srgbClr val="000000"/>
                </a:solidFill>
                <a:latin typeface="Times New Roman" charset="0"/>
                <a:ea typeface="SimSun" charset="0"/>
                <a:cs typeface="SimSun" charset="0"/>
              </a:rPr>
              <a:t> өөрсдөө бичсэн захиаг 3 хүн хүргэж ирсэн (16:17).</a:t>
            </a:r>
          </a:p>
        </p:txBody>
      </p:sp>
      <p:sp>
        <p:nvSpPr>
          <p:cNvPr id="12291" name="Text Box 3"/>
          <p:cNvSpPr txBox="1">
            <a:spLocks noChangeArrowheads="1"/>
          </p:cNvSpPr>
          <p:nvPr/>
        </p:nvSpPr>
        <p:spPr bwMode="auto">
          <a:xfrm rot="-1200000">
            <a:off x="500063" y="2179638"/>
            <a:ext cx="8531225" cy="2159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ＭＳ Ｐゴシック" charset="0"/>
                <a:cs typeface="MS Gothic"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2800">
                <a:solidFill>
                  <a:srgbClr val="FFFFFF"/>
                </a:solidFill>
                <a:latin typeface="Times New Roman" charset="0"/>
                <a:ea typeface="SimSun" charset="0"/>
                <a:cs typeface="SimSun" charset="0"/>
              </a:rPr>
              <a:t>Иймээс Паулын захиа угтаа бол дараах 3 зүйлсэд хариулсан байна. </a:t>
            </a:r>
          </a:p>
          <a:p>
            <a:pPr algn="l" eaLnBrk="1" hangingPunct="1">
              <a:lnSpc>
                <a:spcPct val="95000"/>
              </a:lnSpc>
              <a:buClr>
                <a:srgbClr val="FFFFFF"/>
              </a:buClr>
              <a:buFont typeface="Times New Roman" charset="0"/>
              <a:buAutoNum type="arabicPeriod"/>
            </a:pPr>
            <a:r>
              <a:rPr lang="en-US" sz="2800">
                <a:solidFill>
                  <a:srgbClr val="FFFFFF"/>
                </a:solidFill>
                <a:latin typeface="Times New Roman" charset="0"/>
                <a:ea typeface="SimSun" charset="0"/>
                <a:cs typeface="SimSun" charset="0"/>
              </a:rPr>
              <a:t>Х</a:t>
            </a:r>
            <a:r>
              <a:rPr lang="mn-MN" sz="2800">
                <a:solidFill>
                  <a:srgbClr val="FFFFFF"/>
                </a:solidFill>
                <a:latin typeface="Times New Roman" charset="0"/>
                <a:ea typeface="SimSun" charset="0"/>
                <a:cs typeface="SimSun" charset="0"/>
              </a:rPr>
              <a:t>агарал</a:t>
            </a:r>
            <a:r>
              <a:rPr lang="en-US" sz="2800">
                <a:solidFill>
                  <a:srgbClr val="FFFFFF"/>
                </a:solidFill>
                <a:latin typeface="Times New Roman" charset="0"/>
                <a:ea typeface="SimSun" charset="0"/>
                <a:cs typeface="SimSun" charset="0"/>
              </a:rPr>
              <a:t> </a:t>
            </a:r>
          </a:p>
          <a:p>
            <a:pPr algn="l" eaLnBrk="1" hangingPunct="1">
              <a:lnSpc>
                <a:spcPct val="95000"/>
              </a:lnSpc>
              <a:buClr>
                <a:srgbClr val="FFFFFF"/>
              </a:buClr>
              <a:buFont typeface="Times New Roman" charset="0"/>
              <a:buAutoNum type="arabicPeriod"/>
            </a:pPr>
            <a:r>
              <a:rPr lang="en-US" sz="2800">
                <a:solidFill>
                  <a:srgbClr val="FFFFFF"/>
                </a:solidFill>
                <a:latin typeface="Times New Roman" charset="0"/>
                <a:ea typeface="SimSun" charset="0"/>
                <a:cs typeface="SimSun" charset="0"/>
              </a:rPr>
              <a:t>Эмх замбараагүй байдал</a:t>
            </a:r>
          </a:p>
          <a:p>
            <a:pPr algn="l" eaLnBrk="1" hangingPunct="1">
              <a:lnSpc>
                <a:spcPct val="95000"/>
              </a:lnSpc>
              <a:buClr>
                <a:srgbClr val="FFFFFF"/>
              </a:buClr>
              <a:buFont typeface="Times New Roman" charset="0"/>
              <a:buAutoNum type="arabicPeriod"/>
            </a:pPr>
            <a:r>
              <a:rPr lang="mn-MN" sz="2800">
                <a:solidFill>
                  <a:srgbClr val="FFFFFF"/>
                </a:solidFill>
                <a:latin typeface="Times New Roman" charset="0"/>
                <a:ea typeface="SimSun" charset="0"/>
                <a:cs typeface="SimSun" charset="0"/>
              </a:rPr>
              <a:t>Чуулган</a:t>
            </a:r>
            <a:r>
              <a:rPr lang="en-US" sz="2800">
                <a:solidFill>
                  <a:srgbClr val="FFFFFF"/>
                </a:solidFill>
                <a:latin typeface="Times New Roman" charset="0"/>
                <a:ea typeface="SimSun" charset="0"/>
                <a:cs typeface="SimSun" charset="0"/>
              </a:rPr>
              <a:t>д тулгарсан бэрхшээлтэй асуудлууд</a:t>
            </a:r>
          </a:p>
        </p:txBody>
      </p:sp>
      <p:sp>
        <p:nvSpPr>
          <p:cNvPr id="12293" name="Text Box 4"/>
          <p:cNvSpPr txBox="1">
            <a:spLocks noChangeArrowheads="1"/>
          </p:cNvSpPr>
          <p:nvPr/>
        </p:nvSpPr>
        <p:spPr bwMode="auto">
          <a:xfrm>
            <a:off x="3581400" y="381000"/>
            <a:ext cx="2362200" cy="51911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800" b="0">
                <a:solidFill>
                  <a:srgbClr val="FFFFFF"/>
                </a:solidFill>
                <a:ea typeface="SimSun" charset="0"/>
                <a:cs typeface="SimSun" charset="0"/>
              </a:rPr>
              <a:t>Тохиолдол</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additive="repl">
                                        <p:cTn id="12" dur="1" fill="hold">
                                          <p:stCondLst>
                                            <p:cond delay="0"/>
                                          </p:stCondLst>
                                        </p:cTn>
                                        <p:tgtEl>
                                          <p:spTgt spid="12291"/>
                                        </p:tgtEl>
                                        <p:attrNameLst>
                                          <p:attrName>style.visibility</p:attrName>
                                        </p:attrNameLst>
                                      </p:cBhvr>
                                      <p:to>
                                        <p:strVal val="visible"/>
                                      </p:to>
                                    </p:set>
                                    <p:anim calcmode="lin" valueType="num">
                                      <p:cBhvr additive="repl">
                                        <p:cTn id="13" dur="500" fill="hold"/>
                                        <p:tgtEl>
                                          <p:spTgt spid="12291"/>
                                        </p:tgtEl>
                                        <p:attrNameLst>
                                          <p:attrName>ppt_w</p:attrName>
                                        </p:attrNameLst>
                                      </p:cBhvr>
                                      <p:tavLst>
                                        <p:tav tm="100000">
                                          <p:val>
                                            <p:strVal val="0"/>
                                          </p:val>
                                        </p:tav>
                                        <p:tav>
                                          <p:val>
                                            <p:strVal val="#ppt_w"/>
                                          </p:val>
                                        </p:tav>
                                      </p:tavLst>
                                    </p:anim>
                                    <p:anim calcmode="lin" valueType="num">
                                      <p:cBhvr additive="repl">
                                        <p:cTn id="14" dur="500" fill="hold"/>
                                        <p:tgtEl>
                                          <p:spTgt spid="12291"/>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fld id="{DC301048-5C6B-2142-8564-FFBFE4893D49}" type="slidenum">
              <a:rPr lang="en-US" sz="1400">
                <a:solidFill>
                  <a:srgbClr val="482400"/>
                </a:solidFill>
                <a:cs typeface="Arial Unicode MS" charset="0"/>
              </a:rPr>
              <a:pPr eaLnBrk="1" hangingPunct="1"/>
              <a:t>7</a:t>
            </a:fld>
            <a:endParaRPr lang="en-US" sz="1400">
              <a:solidFill>
                <a:srgbClr val="482400"/>
              </a:solidFill>
              <a:cs typeface="Arial Unicode MS" charset="0"/>
            </a:endParaRPr>
          </a:p>
        </p:txBody>
      </p:sp>
      <p:pic>
        <p:nvPicPr>
          <p:cNvPr id="133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6" name="Text Box 2"/>
          <p:cNvSpPr txBox="1">
            <a:spLocks noChangeArrowheads="1"/>
          </p:cNvSpPr>
          <p:nvPr/>
        </p:nvSpPr>
        <p:spPr bwMode="auto">
          <a:xfrm>
            <a:off x="1066800" y="3794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734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sz="4400" b="0">
                <a:solidFill>
                  <a:srgbClr val="482400"/>
                </a:solidFill>
                <a:latin typeface="Times New Roman" charset="0"/>
              </a:rPr>
              <a:t>Апофритийн сүм</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Lst>
              <a:defRPr sz="2400" b="1">
                <a:solidFill>
                  <a:schemeClr val="bg1"/>
                </a:solidFill>
                <a:latin typeface="Arial" charset="0"/>
                <a:ea typeface="ＭＳ Ｐゴシック" charset="0"/>
                <a:cs typeface="MS Gothic" charset="0"/>
              </a:defRPr>
            </a:lvl1pPr>
            <a:lvl2pPr eaLnBrk="0" hangingPunct="0">
              <a:tabLst>
                <a:tab pos="723900" algn="l"/>
                <a:tab pos="1447800" algn="l"/>
              </a:tabLst>
              <a:defRPr sz="2400" b="1">
                <a:solidFill>
                  <a:schemeClr val="bg1"/>
                </a:solidFill>
                <a:latin typeface="Arial" charset="0"/>
                <a:ea typeface="MS Gothic" charset="0"/>
                <a:cs typeface="MS Gothic" charset="0"/>
              </a:defRPr>
            </a:lvl2pPr>
            <a:lvl3pPr eaLnBrk="0" hangingPunct="0">
              <a:tabLst>
                <a:tab pos="723900" algn="l"/>
                <a:tab pos="1447800" algn="l"/>
              </a:tabLst>
              <a:defRPr sz="2400" b="1">
                <a:solidFill>
                  <a:schemeClr val="bg1"/>
                </a:solidFill>
                <a:latin typeface="Arial" charset="0"/>
                <a:ea typeface="MS Gothic" charset="0"/>
                <a:cs typeface="MS Gothic" charset="0"/>
              </a:defRPr>
            </a:lvl3pPr>
            <a:lvl4pPr eaLnBrk="0" hangingPunct="0">
              <a:tabLst>
                <a:tab pos="723900" algn="l"/>
                <a:tab pos="1447800" algn="l"/>
              </a:tabLst>
              <a:defRPr sz="2400" b="1">
                <a:solidFill>
                  <a:schemeClr val="bg1"/>
                </a:solidFill>
                <a:latin typeface="Arial" charset="0"/>
                <a:ea typeface="MS Gothic" charset="0"/>
                <a:cs typeface="MS Gothic" charset="0"/>
              </a:defRPr>
            </a:lvl4pPr>
            <a:lvl5pPr eaLnBrk="0" hangingPunct="0">
              <a:tabLst>
                <a:tab pos="723900" algn="l"/>
                <a:tab pos="14478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723900" algn="l"/>
                <a:tab pos="1447800" algn="l"/>
              </a:tabLst>
              <a:defRPr sz="2400" b="1">
                <a:solidFill>
                  <a:schemeClr val="bg1"/>
                </a:solidFill>
                <a:latin typeface="Arial" charset="0"/>
                <a:ea typeface="MS Gothic" charset="0"/>
                <a:cs typeface="MS Gothic" charset="0"/>
              </a:defRPr>
            </a:lvl9pPr>
          </a:lstStyle>
          <a:p>
            <a:pPr eaLnBrk="1" hangingPunct="1"/>
            <a:fld id="{FEDE2288-644C-7142-B46A-71801DFE2B66}" type="slidenum">
              <a:rPr lang="en-US" sz="1400">
                <a:solidFill>
                  <a:srgbClr val="000000"/>
                </a:solidFill>
                <a:latin typeface="Times New Roman" charset="0"/>
              </a:rPr>
              <a:pPr eaLnBrk="1" hangingPunct="1"/>
              <a:t>8</a:t>
            </a:fld>
            <a:endParaRPr lang="en-US" sz="1400">
              <a:solidFill>
                <a:srgbClr val="000000"/>
              </a:solidFill>
              <a:latin typeface="Times New Roman" charset="0"/>
            </a:endParaRPr>
          </a:p>
        </p:txBody>
      </p:sp>
      <p:sp>
        <p:nvSpPr>
          <p:cNvPr id="14339" name="Text Box 1"/>
          <p:cNvSpPr txBox="1">
            <a:spLocks noChangeArrowheads="1"/>
          </p:cNvSpPr>
          <p:nvPr/>
        </p:nvSpPr>
        <p:spPr bwMode="auto">
          <a:xfrm>
            <a:off x="4953000" y="3810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9324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5400" b="0">
                <a:solidFill>
                  <a:srgbClr val="FFFFFF"/>
                </a:solidFill>
              </a:rPr>
              <a:t>Апофрит-ийн сүм</a:t>
            </a:r>
          </a:p>
        </p:txBody>
      </p:sp>
      <p:sp>
        <p:nvSpPr>
          <p:cNvPr id="14340" name="Text Box 2"/>
          <p:cNvSpPr txBox="1">
            <a:spLocks noChangeArrowheads="1"/>
          </p:cNvSpPr>
          <p:nvPr/>
        </p:nvSpPr>
        <p:spPr bwMode="auto">
          <a:xfrm>
            <a:off x="5638800" y="40386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81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spcBef>
                <a:spcPts val="1000"/>
              </a:spcBef>
            </a:pPr>
            <a:r>
              <a:rPr lang="mn-MN" sz="4000" b="0" i="1">
                <a:solidFill>
                  <a:srgbClr val="FFFFFF"/>
                </a:solidFill>
              </a:rPr>
              <a:t>Грекийн </a:t>
            </a:r>
          </a:p>
          <a:p>
            <a:pPr eaLnBrk="1" hangingPunct="1">
              <a:lnSpc>
                <a:spcPct val="93000"/>
              </a:lnSpc>
              <a:spcBef>
                <a:spcPts val="1000"/>
              </a:spcBef>
            </a:pPr>
            <a:r>
              <a:rPr lang="mn-MN" sz="4000" b="0" i="1">
                <a:solidFill>
                  <a:srgbClr val="FFFFFF"/>
                </a:solidFill>
              </a:rPr>
              <a:t>Хайрын</a:t>
            </a:r>
          </a:p>
          <a:p>
            <a:pPr eaLnBrk="1" hangingPunct="1">
              <a:lnSpc>
                <a:spcPct val="93000"/>
              </a:lnSpc>
              <a:spcBef>
                <a:spcPts val="1000"/>
              </a:spcBef>
            </a:pPr>
            <a:r>
              <a:rPr lang="mn-MN" sz="4000" b="0" i="1">
                <a:solidFill>
                  <a:srgbClr val="FFFFFF"/>
                </a:solidFill>
              </a:rPr>
              <a:t>Бурхан </a:t>
            </a:r>
            <a:endParaRPr lang="en-US" sz="4000" b="0" i="1">
              <a:solidFill>
                <a:srgbClr val="FFFFFF"/>
              </a:solidFill>
            </a:endParaRPr>
          </a:p>
        </p:txBody>
      </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l="27452" t="7576" r="14705" b="45454"/>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3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7734300" y="76200"/>
            <a:ext cx="133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cs typeface="Arial Unicode MS" charset="0"/>
              </a:rPr>
              <a:t>159-159z</a:t>
            </a:r>
          </a:p>
        </p:txBody>
      </p:sp>
      <p:sp>
        <p:nvSpPr>
          <p:cNvPr id="2" name="Text Box 2"/>
          <p:cNvSpPr txBox="1">
            <a:spLocks noChangeArrowheads="1"/>
          </p:cNvSpPr>
          <p:nvPr/>
        </p:nvSpPr>
        <p:spPr bwMode="auto">
          <a:xfrm>
            <a:off x="457200" y="990600"/>
            <a:ext cx="8153400" cy="1512888"/>
          </a:xfrm>
          <a:prstGeom prst="rect">
            <a:avLst/>
          </a:prstGeom>
          <a:solidFill>
            <a:srgbClr val="DFD6C3"/>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(Кор. 1—4) Христ цовдлуулсан тухай мэдээг тараагч албан тушаалд дурлагч багш нарын дэмийрэл болоод даруу төлөв итгэгч нар сүмээ авч явах болсонтой холбоотой Хлоен</a:t>
            </a:r>
            <a:r>
              <a:rPr lang="mn-MN">
                <a:solidFill>
                  <a:srgbClr val="000000"/>
                </a:solidFill>
                <a:latin typeface="Times New Roman" charset="0"/>
                <a:ea typeface="SimSun" charset="0"/>
                <a:cs typeface="SimSun" charset="0"/>
              </a:rPr>
              <a:t>ы</a:t>
            </a:r>
            <a:r>
              <a:rPr lang="en-US">
                <a:solidFill>
                  <a:srgbClr val="000000"/>
                </a:solidFill>
                <a:latin typeface="Times New Roman" charset="0"/>
                <a:ea typeface="SimSun" charset="0"/>
                <a:cs typeface="SimSun" charset="0"/>
              </a:rPr>
              <a:t> асуултанд Паул хариулна. </a:t>
            </a:r>
          </a:p>
        </p:txBody>
      </p:sp>
      <p:sp>
        <p:nvSpPr>
          <p:cNvPr id="15363" name="Text Box 3"/>
          <p:cNvSpPr txBox="1">
            <a:spLocks noChangeArrowheads="1"/>
          </p:cNvSpPr>
          <p:nvPr/>
        </p:nvSpPr>
        <p:spPr bwMode="auto">
          <a:xfrm>
            <a:off x="457200" y="2895600"/>
            <a:ext cx="8229600" cy="1512888"/>
          </a:xfrm>
          <a:prstGeom prst="rect">
            <a:avLst/>
          </a:prstGeom>
          <a:solidFill>
            <a:srgbClr val="DFD6C3"/>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(Кор. 5—6) Бурхан Коринтын итгэгч нарт ухаалаг шийдвэр гаргах, </a:t>
            </a:r>
            <a:r>
              <a:rPr lang="mn-MN">
                <a:solidFill>
                  <a:srgbClr val="000000"/>
                </a:solidFill>
                <a:latin typeface="Times New Roman" charset="0"/>
                <a:ea typeface="SimSun" charset="0"/>
                <a:cs typeface="SimSun" charset="0"/>
              </a:rPr>
              <a:t>чуулганы</a:t>
            </a:r>
            <a:r>
              <a:rPr lang="en-US">
                <a:solidFill>
                  <a:srgbClr val="000000"/>
                </a:solidFill>
                <a:latin typeface="Times New Roman" charset="0"/>
                <a:ea typeface="SimSun" charset="0"/>
                <a:cs typeface="SimSun" charset="0"/>
              </a:rPr>
              <a:t> дагалдагч болох асар том боломжийг олгосныг мөн ёс суртахуун хувьд доройтсон тухай Паул хариулна. </a:t>
            </a:r>
          </a:p>
        </p:txBody>
      </p:sp>
      <p:sp>
        <p:nvSpPr>
          <p:cNvPr id="15364" name="Text Box 4"/>
          <p:cNvSpPr txBox="1">
            <a:spLocks noChangeArrowheads="1"/>
          </p:cNvSpPr>
          <p:nvPr/>
        </p:nvSpPr>
        <p:spPr bwMode="auto">
          <a:xfrm>
            <a:off x="457200" y="5029200"/>
            <a:ext cx="8229600" cy="1162050"/>
          </a:xfrm>
          <a:prstGeom prst="rect">
            <a:avLst/>
          </a:prstGeom>
          <a:solidFill>
            <a:srgbClr val="DFD6C3"/>
          </a:solidFill>
          <a:ln w="9360">
            <a:solidFill>
              <a:srgbClr val="000000"/>
            </a:solidFill>
            <a:miter lim="800000"/>
            <a:headEnd/>
            <a:tailEnd/>
          </a:ln>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algn="l" eaLnBrk="1" hangingPunct="1">
              <a:lnSpc>
                <a:spcPct val="95000"/>
              </a:lnSpc>
            </a:pPr>
            <a:r>
              <a:rPr lang="en-US">
                <a:solidFill>
                  <a:srgbClr val="000000"/>
                </a:solidFill>
                <a:latin typeface="Times New Roman" charset="0"/>
                <a:ea typeface="SimSun" charset="0"/>
                <a:cs typeface="SimSun" charset="0"/>
              </a:rPr>
              <a:t>(Кор. 7—16) Ариусах шаардлагатай итгэгч нарт тулгардаг асуудлуудын талаар </a:t>
            </a:r>
            <a:r>
              <a:rPr lang="mn-MN">
                <a:solidFill>
                  <a:srgbClr val="000000"/>
                </a:solidFill>
                <a:latin typeface="Times New Roman" charset="0"/>
                <a:ea typeface="SimSun" charset="0"/>
                <a:cs typeface="SimSun" charset="0"/>
              </a:rPr>
              <a:t>чуулганы </a:t>
            </a:r>
            <a:r>
              <a:rPr lang="en-US">
                <a:solidFill>
                  <a:srgbClr val="000000"/>
                </a:solidFill>
                <a:latin typeface="Times New Roman" charset="0"/>
                <a:ea typeface="SimSun" charset="0"/>
                <a:cs typeface="SimSun" charset="0"/>
              </a:rPr>
              <a:t>асуултанд Паул хариулна.</a:t>
            </a:r>
          </a:p>
        </p:txBody>
      </p:sp>
      <p:sp>
        <p:nvSpPr>
          <p:cNvPr id="15366" name="Text Box 5"/>
          <p:cNvSpPr txBox="1">
            <a:spLocks noChangeArrowheads="1"/>
          </p:cNvSpPr>
          <p:nvPr/>
        </p:nvSpPr>
        <p:spPr bwMode="auto">
          <a:xfrm>
            <a:off x="0" y="0"/>
            <a:ext cx="5562600" cy="51911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tIns="705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ＭＳ Ｐゴシック" charset="0"/>
                <a:cs typeface="MS 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Arial" charset="0"/>
                <a:ea typeface="MS Gothic" charset="0"/>
                <a:cs typeface="MS Gothic" charset="0"/>
              </a:defRPr>
            </a:lvl9pPr>
          </a:lstStyle>
          <a:p>
            <a:pPr eaLnBrk="1" hangingPunct="1">
              <a:lnSpc>
                <a:spcPct val="93000"/>
              </a:lnSpc>
            </a:pPr>
            <a:r>
              <a:rPr lang="en-US" sz="2800" b="0">
                <a:solidFill>
                  <a:srgbClr val="FFFFFF"/>
                </a:solidFill>
                <a:ea typeface="SimSun" charset="0"/>
                <a:cs typeface="SimSun" charset="0"/>
              </a:rPr>
              <a:t> 1 Коринтын хураангуй</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ppt_x"/>
                                          </p:val>
                                        </p:tav>
                                        <p:tav>
                                          <p:val>
                                            <p:strVal val="#ppt_x"/>
                                          </p:val>
                                        </p:tav>
                                      </p:tavLst>
                                    </p:anim>
                                    <p:anim calcmode="lin" valueType="num">
                                      <p:cBhvr additive="repl">
                                        <p:cTn id="8" dur="500" fill="hold"/>
                                        <p:tgtEl>
                                          <p:spTgt spid="2"/>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additive="repl">
                                        <p:cTn id="12" dur="1" fill="hold">
                                          <p:stCondLst>
                                            <p:cond delay="0"/>
                                          </p:stCondLst>
                                        </p:cTn>
                                        <p:tgtEl>
                                          <p:spTgt spid="15363"/>
                                        </p:tgtEl>
                                        <p:attrNameLst>
                                          <p:attrName>style.visibility</p:attrName>
                                        </p:attrNameLst>
                                      </p:cBhvr>
                                      <p:to>
                                        <p:strVal val="visible"/>
                                      </p:to>
                                    </p:set>
                                    <p:anim calcmode="lin" valueType="num">
                                      <p:cBhvr additive="repl">
                                        <p:cTn id="13" dur="500" fill="hold"/>
                                        <p:tgtEl>
                                          <p:spTgt spid="15363"/>
                                        </p:tgtEl>
                                        <p:attrNameLst>
                                          <p:attrName>ppt_x</p:attrName>
                                        </p:attrNameLst>
                                      </p:cBhvr>
                                      <p:tavLst>
                                        <p:tav tm="100000">
                                          <p:val>
                                            <p:strVal val="#ppt_x"/>
                                          </p:val>
                                        </p:tav>
                                        <p:tav>
                                          <p:val>
                                            <p:strVal val="#ppt_x"/>
                                          </p:val>
                                        </p:tav>
                                      </p:tavLst>
                                    </p:anim>
                                    <p:anim calcmode="lin" valueType="num">
                                      <p:cBhvr additive="repl">
                                        <p:cTn id="14" dur="500" fill="hold"/>
                                        <p:tgtEl>
                                          <p:spTgt spid="15363"/>
                                        </p:tgtEl>
                                        <p:attrNameLst>
                                          <p:attrName>ppt_y</p:attrName>
                                        </p:attrNameLst>
                                      </p:cBhvr>
                                      <p:tavLst>
                                        <p:tav tm="100000">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additive="repl">
                                        <p:cTn id="18" dur="1" fill="hold">
                                          <p:stCondLst>
                                            <p:cond delay="0"/>
                                          </p:stCondLst>
                                        </p:cTn>
                                        <p:tgtEl>
                                          <p:spTgt spid="15364"/>
                                        </p:tgtEl>
                                        <p:attrNameLst>
                                          <p:attrName>style.visibility</p:attrName>
                                        </p:attrNameLst>
                                      </p:cBhvr>
                                      <p:to>
                                        <p:strVal val="visible"/>
                                      </p:to>
                                    </p:set>
                                    <p:anim calcmode="lin" valueType="num">
                                      <p:cBhvr additive="repl">
                                        <p:cTn id="19" dur="500" fill="hold"/>
                                        <p:tgtEl>
                                          <p:spTgt spid="15364"/>
                                        </p:tgtEl>
                                        <p:attrNameLst>
                                          <p:attrName>ppt_x</p:attrName>
                                        </p:attrNameLst>
                                      </p:cBhvr>
                                      <p:tavLst>
                                        <p:tav tm="100000">
                                          <p:val>
                                            <p:strVal val="#ppt_x"/>
                                          </p:val>
                                        </p:tav>
                                        <p:tav>
                                          <p:val>
                                            <p:strVal val="#ppt_x"/>
                                          </p:val>
                                        </p:tav>
                                      </p:tavLst>
                                    </p:anim>
                                    <p:anim calcmode="lin" valueType="num">
                                      <p:cBhvr additive="repl">
                                        <p:cTn id="20" dur="500" fill="hold"/>
                                        <p:tgtEl>
                                          <p:spTgt spid="15364"/>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2577</TotalTime>
  <Words>1823</Words>
  <Application>Microsoft Macintosh PowerPoint</Application>
  <PresentationFormat>On-screen Show (4:3)</PresentationFormat>
  <Paragraphs>320</Paragraphs>
  <Slides>20</Slides>
  <Notes>19</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33" baseType="lpstr">
      <vt:lpstr>Arial</vt:lpstr>
      <vt:lpstr>MS Gothic</vt:lpstr>
      <vt:lpstr>Times New Roman</vt:lpstr>
      <vt:lpstr>Arial Unicode MS</vt:lpstr>
      <vt:lpstr>SimSun</vt:lpstr>
      <vt:lpstr>Arial Narrow</vt:lpstr>
      <vt:lpstr>Office Theme</vt:lpstr>
      <vt:lpstr>1_Office Theme</vt:lpstr>
      <vt:lpstr>2_Office Theme</vt:lpstr>
      <vt:lpstr>3_Office Theme</vt:lpstr>
      <vt:lpstr>4_Office Theme</vt:lpstr>
      <vt:lpstr>Orbit</vt:lpstr>
      <vt:lpstr>OpenDocument Spreadsheet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Эмэгтэй хүн яах ёстой вэ?</vt:lpstr>
      <vt:lpstr>PowerPoint Presentation</vt:lpstr>
      <vt:lpstr>PowerPoint Presentation</vt:lpstr>
      <vt:lpstr>PowerPoint Presentation</vt:lpstr>
      <vt:lpstr>PowerPoint Presentation</vt:lpstr>
      <vt:lpstr>PowerPoint Presentation</vt:lpstr>
      <vt:lpstr>Шинэ Гэрээний Тойм Монголоор •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117</cp:revision>
  <cp:lastPrinted>1601-01-01T00:00:00Z</cp:lastPrinted>
  <dcterms:created xsi:type="dcterms:W3CDTF">2003-02-10T10:22:19Z</dcterms:created>
  <dcterms:modified xsi:type="dcterms:W3CDTF">2016-02-13T07:23:57Z</dcterms:modified>
</cp:coreProperties>
</file>